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737" r:id="rId2"/>
  </p:sldMasterIdLst>
  <p:notesMasterIdLst>
    <p:notesMasterId r:id="rId50"/>
  </p:notesMasterIdLst>
  <p:handoutMasterIdLst>
    <p:handoutMasterId r:id="rId51"/>
  </p:handoutMasterIdLst>
  <p:sldIdLst>
    <p:sldId id="1515" r:id="rId3"/>
    <p:sldId id="1516" r:id="rId4"/>
    <p:sldId id="1474" r:id="rId5"/>
    <p:sldId id="1560" r:id="rId6"/>
    <p:sldId id="1490" r:id="rId7"/>
    <p:sldId id="1427" r:id="rId8"/>
    <p:sldId id="1550" r:id="rId9"/>
    <p:sldId id="1551" r:id="rId10"/>
    <p:sldId id="1428" r:id="rId11"/>
    <p:sldId id="1552" r:id="rId12"/>
    <p:sldId id="1491" r:id="rId13"/>
    <p:sldId id="1444" r:id="rId14"/>
    <p:sldId id="1430" r:id="rId15"/>
    <p:sldId id="1553" r:id="rId16"/>
    <p:sldId id="1492" r:id="rId17"/>
    <p:sldId id="1446" r:id="rId18"/>
    <p:sldId id="1432" r:id="rId19"/>
    <p:sldId id="1554" r:id="rId20"/>
    <p:sldId id="1493" r:id="rId21"/>
    <p:sldId id="1448" r:id="rId22"/>
    <p:sldId id="1495" r:id="rId23"/>
    <p:sldId id="1494" r:id="rId24"/>
    <p:sldId id="1556" r:id="rId25"/>
    <p:sldId id="1557" r:id="rId26"/>
    <p:sldId id="1496" r:id="rId27"/>
    <p:sldId id="1488" r:id="rId28"/>
    <p:sldId id="1558" r:id="rId29"/>
    <p:sldId id="1559" r:id="rId30"/>
    <p:sldId id="1497" r:id="rId31"/>
    <p:sldId id="1458" r:id="rId32"/>
    <p:sldId id="1457" r:id="rId33"/>
    <p:sldId id="1514" r:id="rId34"/>
    <p:sldId id="1501" r:id="rId35"/>
    <p:sldId id="1461" r:id="rId36"/>
    <p:sldId id="1463" r:id="rId37"/>
    <p:sldId id="1517" r:id="rId38"/>
    <p:sldId id="1504" r:id="rId39"/>
    <p:sldId id="1476" r:id="rId40"/>
    <p:sldId id="1478" r:id="rId41"/>
    <p:sldId id="1518" r:id="rId42"/>
    <p:sldId id="1532" r:id="rId43"/>
    <p:sldId id="1533" r:id="rId44"/>
    <p:sldId id="1519" r:id="rId45"/>
    <p:sldId id="1520" r:id="rId46"/>
    <p:sldId id="1499" r:id="rId47"/>
    <p:sldId id="1500" r:id="rId48"/>
    <p:sldId id="1521" r:id="rId49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02B"/>
    <a:srgbClr val="666699"/>
    <a:srgbClr val="A03078"/>
    <a:srgbClr val="FF3399"/>
    <a:srgbClr val="00FFFF"/>
    <a:srgbClr val="16EE59"/>
    <a:srgbClr val="1506D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004" autoAdjust="0"/>
  </p:normalViewPr>
  <p:slideViewPr>
    <p:cSldViewPr snapToGrid="0" snapToObjects="1">
      <p:cViewPr varScale="1">
        <p:scale>
          <a:sx n="75" d="100"/>
          <a:sy n="75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44"/>
    </p:cViewPr>
  </p:sorterViewPr>
  <p:notesViewPr>
    <p:cSldViewPr snapToGrid="0" snapToObjects="1">
      <p:cViewPr varScale="1">
        <p:scale>
          <a:sx n="42" d="100"/>
          <a:sy n="42" d="100"/>
        </p:scale>
        <p:origin x="-300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06DEB-651B-4356-B825-C2AB96DF89EC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2D7971C-F265-42E8-8121-839DC8611A1F}">
      <dgm:prSet phldrT="[Metin]" custT="1"/>
      <dgm:spPr/>
      <dgm:t>
        <a:bodyPr/>
        <a:lstStyle/>
        <a:p>
          <a:r>
            <a:rPr lang="tr-TR" sz="3200" dirty="0" smtClean="0"/>
            <a:t>UR-GE Desteği</a:t>
          </a:r>
          <a:endParaRPr lang="tr-TR" sz="3200" dirty="0"/>
        </a:p>
      </dgm:t>
    </dgm:pt>
    <dgm:pt modelId="{A38F83D6-30A2-4AEF-BEC6-BD87C45960D9}" type="parTrans" cxnId="{5FCD178D-6241-4369-895B-8B07DD7B5DA6}">
      <dgm:prSet/>
      <dgm:spPr/>
      <dgm:t>
        <a:bodyPr/>
        <a:lstStyle/>
        <a:p>
          <a:endParaRPr lang="tr-TR"/>
        </a:p>
      </dgm:t>
    </dgm:pt>
    <dgm:pt modelId="{02CA88DA-DF24-422C-867C-C33823470742}" type="sibTrans" cxnId="{5FCD178D-6241-4369-895B-8B07DD7B5DA6}">
      <dgm:prSet/>
      <dgm:spPr/>
      <dgm:t>
        <a:bodyPr/>
        <a:lstStyle/>
        <a:p>
          <a:endParaRPr lang="tr-TR"/>
        </a:p>
      </dgm:t>
    </dgm:pt>
    <dgm:pt modelId="{C8525F42-D91C-4724-A867-3D86908339E9}">
      <dgm:prSet phldrT="[Metin]" custT="1"/>
      <dgm:spPr/>
      <dgm:t>
        <a:bodyPr/>
        <a:lstStyle/>
        <a:p>
          <a:r>
            <a:rPr lang="tr-TR" sz="3200" dirty="0" smtClean="0"/>
            <a:t>Pazara Giriş Belgelerinin Desteklenmesi</a:t>
          </a:r>
          <a:endParaRPr lang="tr-TR" sz="3200" dirty="0"/>
        </a:p>
      </dgm:t>
    </dgm:pt>
    <dgm:pt modelId="{A921998E-6514-4D99-9DE1-19663AB9D91B}" type="parTrans" cxnId="{4D86A4F0-FAF0-4CFB-B5FB-14F25DD9C3BC}">
      <dgm:prSet/>
      <dgm:spPr/>
      <dgm:t>
        <a:bodyPr/>
        <a:lstStyle/>
        <a:p>
          <a:endParaRPr lang="tr-TR"/>
        </a:p>
      </dgm:t>
    </dgm:pt>
    <dgm:pt modelId="{C560DC0C-16B0-40B8-9050-E22A2569DE24}" type="sibTrans" cxnId="{4D86A4F0-FAF0-4CFB-B5FB-14F25DD9C3BC}">
      <dgm:prSet/>
      <dgm:spPr/>
      <dgm:t>
        <a:bodyPr/>
        <a:lstStyle/>
        <a:p>
          <a:endParaRPr lang="tr-TR"/>
        </a:p>
      </dgm:t>
    </dgm:pt>
    <dgm:pt modelId="{EB8CFC54-2F5F-42DE-93D2-6BA2C846914D}">
      <dgm:prSet phldrT="[Metin]" custT="1"/>
      <dgm:spPr/>
      <dgm:t>
        <a:bodyPr/>
        <a:lstStyle/>
        <a:p>
          <a:r>
            <a:rPr lang="tr-TR" sz="3200" dirty="0" smtClean="0"/>
            <a:t>Pazar Araştırma ve Pazara Giriş Desteği</a:t>
          </a:r>
          <a:endParaRPr lang="tr-TR" sz="3200" dirty="0"/>
        </a:p>
      </dgm:t>
    </dgm:pt>
    <dgm:pt modelId="{BBC9D48B-FE05-424E-B67D-72EA6049D7D9}" type="parTrans" cxnId="{D6E3DFDB-B111-4FF0-AF03-B39454C2CB90}">
      <dgm:prSet/>
      <dgm:spPr/>
      <dgm:t>
        <a:bodyPr/>
        <a:lstStyle/>
        <a:p>
          <a:endParaRPr lang="tr-TR"/>
        </a:p>
      </dgm:t>
    </dgm:pt>
    <dgm:pt modelId="{81A89D19-FBA6-4EA2-AFA3-12DCFAD1F1F5}" type="sibTrans" cxnId="{D6E3DFDB-B111-4FF0-AF03-B39454C2CB90}">
      <dgm:prSet/>
      <dgm:spPr/>
      <dgm:t>
        <a:bodyPr/>
        <a:lstStyle/>
        <a:p>
          <a:endParaRPr lang="tr-TR"/>
        </a:p>
      </dgm:t>
    </dgm:pt>
    <dgm:pt modelId="{E402C66A-ECD5-42EC-BE5A-BF28E782735C}">
      <dgm:prSet phldrT="[Metin]" custT="1"/>
      <dgm:spPr/>
      <dgm:t>
        <a:bodyPr/>
        <a:lstStyle/>
        <a:p>
          <a:r>
            <a:rPr lang="tr-TR" sz="3200" dirty="0" smtClean="0"/>
            <a:t>Marka ve Turquality Desteği</a:t>
          </a:r>
          <a:endParaRPr lang="tr-TR" sz="3200" dirty="0"/>
        </a:p>
      </dgm:t>
    </dgm:pt>
    <dgm:pt modelId="{4BA8E5F3-D199-4B38-985B-ADFD677E8237}" type="parTrans" cxnId="{85257933-1705-4178-BCA3-DD6F7C4D1A2D}">
      <dgm:prSet/>
      <dgm:spPr/>
      <dgm:t>
        <a:bodyPr/>
        <a:lstStyle/>
        <a:p>
          <a:endParaRPr lang="tr-TR"/>
        </a:p>
      </dgm:t>
    </dgm:pt>
    <dgm:pt modelId="{A1751B9F-6201-45FA-BAED-958DECC9A6B0}" type="sibTrans" cxnId="{85257933-1705-4178-BCA3-DD6F7C4D1A2D}">
      <dgm:prSet/>
      <dgm:spPr/>
      <dgm:t>
        <a:bodyPr/>
        <a:lstStyle/>
        <a:p>
          <a:endParaRPr lang="tr-TR"/>
        </a:p>
      </dgm:t>
    </dgm:pt>
    <dgm:pt modelId="{389F4B7B-D795-4423-B42D-EF7117219FA1}">
      <dgm:prSet phldrT="[Metin]" custT="1"/>
      <dgm:spPr/>
      <dgm:t>
        <a:bodyPr/>
        <a:lstStyle/>
        <a:p>
          <a:r>
            <a:rPr lang="tr-TR" sz="3200" dirty="0" smtClean="0"/>
            <a:t>Fuar Desteği</a:t>
          </a:r>
          <a:endParaRPr lang="tr-TR" sz="3200" dirty="0"/>
        </a:p>
      </dgm:t>
    </dgm:pt>
    <dgm:pt modelId="{D3619DE7-8DC6-48AA-A68C-B1E921F3598B}" type="parTrans" cxnId="{AAEE2761-477F-41DE-9090-454507E728C6}">
      <dgm:prSet/>
      <dgm:spPr/>
      <dgm:t>
        <a:bodyPr/>
        <a:lstStyle/>
        <a:p>
          <a:endParaRPr lang="tr-TR"/>
        </a:p>
      </dgm:t>
    </dgm:pt>
    <dgm:pt modelId="{6F892E02-3064-4D35-B35B-8CF90C7CD15A}" type="sibTrans" cxnId="{AAEE2761-477F-41DE-9090-454507E728C6}">
      <dgm:prSet/>
      <dgm:spPr/>
      <dgm:t>
        <a:bodyPr/>
        <a:lstStyle/>
        <a:p>
          <a:endParaRPr lang="tr-TR"/>
        </a:p>
      </dgm:t>
    </dgm:pt>
    <dgm:pt modelId="{688E2143-1633-459D-AC1C-0128308214F8}">
      <dgm:prSet phldrT="[Metin]" custT="1"/>
      <dgm:spPr/>
      <dgm:t>
        <a:bodyPr/>
        <a:lstStyle/>
        <a:p>
          <a:r>
            <a:rPr lang="tr-TR" sz="3200" dirty="0" smtClean="0"/>
            <a:t>Yurtdışı Birim, Marka ve Tanıtım Desteği</a:t>
          </a:r>
          <a:endParaRPr lang="tr-TR" sz="3200" dirty="0"/>
        </a:p>
      </dgm:t>
    </dgm:pt>
    <dgm:pt modelId="{2C36174A-23AD-4665-ADA5-DEF0D2A7439E}" type="parTrans" cxnId="{F3C1C506-42C5-406C-9EFF-194C57B3B620}">
      <dgm:prSet/>
      <dgm:spPr/>
      <dgm:t>
        <a:bodyPr/>
        <a:lstStyle/>
        <a:p>
          <a:endParaRPr lang="tr-TR"/>
        </a:p>
      </dgm:t>
    </dgm:pt>
    <dgm:pt modelId="{0E548098-989E-4663-84C4-ACE329897E83}" type="sibTrans" cxnId="{F3C1C506-42C5-406C-9EFF-194C57B3B620}">
      <dgm:prSet/>
      <dgm:spPr/>
      <dgm:t>
        <a:bodyPr/>
        <a:lstStyle/>
        <a:p>
          <a:endParaRPr lang="tr-TR"/>
        </a:p>
      </dgm:t>
    </dgm:pt>
    <dgm:pt modelId="{AED54C5C-16BF-4C7A-9019-8D85BF9BA605}">
      <dgm:prSet phldrT="[Metin]" custT="1"/>
      <dgm:spPr/>
      <dgm:t>
        <a:bodyPr/>
        <a:lstStyle/>
        <a:p>
          <a:r>
            <a:rPr lang="tr-TR" sz="3200" dirty="0" smtClean="0"/>
            <a:t>Tasarım Desteği</a:t>
          </a:r>
          <a:endParaRPr lang="tr-TR" sz="3200" dirty="0"/>
        </a:p>
      </dgm:t>
    </dgm:pt>
    <dgm:pt modelId="{139A516C-7EB3-4010-8CA7-E56BDEF5C84D}" type="parTrans" cxnId="{30D4A9B0-3DBC-49BE-8B09-7B1EEA9EE8B4}">
      <dgm:prSet/>
      <dgm:spPr/>
      <dgm:t>
        <a:bodyPr/>
        <a:lstStyle/>
        <a:p>
          <a:endParaRPr lang="tr-TR"/>
        </a:p>
      </dgm:t>
    </dgm:pt>
    <dgm:pt modelId="{034EC137-77DC-4DE1-A9A8-DA5504CBDDC5}" type="sibTrans" cxnId="{30D4A9B0-3DBC-49BE-8B09-7B1EEA9EE8B4}">
      <dgm:prSet/>
      <dgm:spPr/>
      <dgm:t>
        <a:bodyPr/>
        <a:lstStyle/>
        <a:p>
          <a:endParaRPr lang="tr-TR"/>
        </a:p>
      </dgm:t>
    </dgm:pt>
    <dgm:pt modelId="{3BE8EF46-0D02-45C2-9D9B-B6C4CF1D03B9}" type="pres">
      <dgm:prSet presAssocID="{D8B06DEB-651B-4356-B825-C2AB96DF89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0A86D-3553-4CD4-9F29-277072C6F8E2}" type="pres">
      <dgm:prSet presAssocID="{D8B06DEB-651B-4356-B825-C2AB96DF89EC}" presName="Name1" presStyleCnt="0"/>
      <dgm:spPr/>
      <dgm:t>
        <a:bodyPr/>
        <a:lstStyle/>
        <a:p>
          <a:endParaRPr lang="tr-TR"/>
        </a:p>
      </dgm:t>
    </dgm:pt>
    <dgm:pt modelId="{100B0909-FC3E-40D1-A040-BE7BC6A914EE}" type="pres">
      <dgm:prSet presAssocID="{D8B06DEB-651B-4356-B825-C2AB96DF89EC}" presName="cycle" presStyleCnt="0"/>
      <dgm:spPr/>
      <dgm:t>
        <a:bodyPr/>
        <a:lstStyle/>
        <a:p>
          <a:endParaRPr lang="tr-TR"/>
        </a:p>
      </dgm:t>
    </dgm:pt>
    <dgm:pt modelId="{216115BE-C3F5-4AB9-9466-7D22DA6C53C3}" type="pres">
      <dgm:prSet presAssocID="{D8B06DEB-651B-4356-B825-C2AB96DF89EC}" presName="srcNode" presStyleLbl="node1" presStyleIdx="0" presStyleCnt="7"/>
      <dgm:spPr/>
      <dgm:t>
        <a:bodyPr/>
        <a:lstStyle/>
        <a:p>
          <a:endParaRPr lang="tr-TR"/>
        </a:p>
      </dgm:t>
    </dgm:pt>
    <dgm:pt modelId="{9AB4B27E-7516-42D9-AB95-C2B7264496D7}" type="pres">
      <dgm:prSet presAssocID="{D8B06DEB-651B-4356-B825-C2AB96DF89EC}" presName="conn" presStyleLbl="parChTrans1D2" presStyleIdx="0" presStyleCnt="1"/>
      <dgm:spPr/>
      <dgm:t>
        <a:bodyPr/>
        <a:lstStyle/>
        <a:p>
          <a:endParaRPr lang="tr-TR"/>
        </a:p>
      </dgm:t>
    </dgm:pt>
    <dgm:pt modelId="{C2BE4588-D958-4F77-B53C-3926E3812967}" type="pres">
      <dgm:prSet presAssocID="{D8B06DEB-651B-4356-B825-C2AB96DF89EC}" presName="extraNode" presStyleLbl="node1" presStyleIdx="0" presStyleCnt="7"/>
      <dgm:spPr/>
      <dgm:t>
        <a:bodyPr/>
        <a:lstStyle/>
        <a:p>
          <a:endParaRPr lang="tr-TR"/>
        </a:p>
      </dgm:t>
    </dgm:pt>
    <dgm:pt modelId="{EC8A8B43-818D-406E-99FA-E5D4D432E254}" type="pres">
      <dgm:prSet presAssocID="{D8B06DEB-651B-4356-B825-C2AB96DF89EC}" presName="dstNode" presStyleLbl="node1" presStyleIdx="0" presStyleCnt="7"/>
      <dgm:spPr/>
      <dgm:t>
        <a:bodyPr/>
        <a:lstStyle/>
        <a:p>
          <a:endParaRPr lang="tr-TR"/>
        </a:p>
      </dgm:t>
    </dgm:pt>
    <dgm:pt modelId="{32C5FD87-2222-4DE7-91EB-0F32D44D7E84}" type="pres">
      <dgm:prSet presAssocID="{B2D7971C-F265-42E8-8121-839DC8611A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7AFE2-F181-4EC4-91BE-B28E258D9143}" type="pres">
      <dgm:prSet presAssocID="{B2D7971C-F265-42E8-8121-839DC8611A1F}" presName="accent_1" presStyleCnt="0"/>
      <dgm:spPr/>
      <dgm:t>
        <a:bodyPr/>
        <a:lstStyle/>
        <a:p>
          <a:endParaRPr lang="tr-TR"/>
        </a:p>
      </dgm:t>
    </dgm:pt>
    <dgm:pt modelId="{71215BDD-2499-4A1F-82CF-A917263D9265}" type="pres">
      <dgm:prSet presAssocID="{B2D7971C-F265-42E8-8121-839DC8611A1F}" presName="accentRepeatNode" presStyleLbl="solidFgAcc1" presStyleIdx="0" presStyleCnt="7"/>
      <dgm:spPr/>
      <dgm:t>
        <a:bodyPr/>
        <a:lstStyle/>
        <a:p>
          <a:endParaRPr lang="tr-TR"/>
        </a:p>
      </dgm:t>
    </dgm:pt>
    <dgm:pt modelId="{AD7935FC-A78D-4764-AE16-C43361BF1E1E}" type="pres">
      <dgm:prSet presAssocID="{C8525F42-D91C-4724-A867-3D86908339E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3A58CC-AB0C-4768-A834-FF844449874F}" type="pres">
      <dgm:prSet presAssocID="{C8525F42-D91C-4724-A867-3D86908339E9}" presName="accent_2" presStyleCnt="0"/>
      <dgm:spPr/>
      <dgm:t>
        <a:bodyPr/>
        <a:lstStyle/>
        <a:p>
          <a:endParaRPr lang="tr-TR"/>
        </a:p>
      </dgm:t>
    </dgm:pt>
    <dgm:pt modelId="{8ABBD432-837E-4B65-82AC-C1A7CD14E3C1}" type="pres">
      <dgm:prSet presAssocID="{C8525F42-D91C-4724-A867-3D86908339E9}" presName="accentRepeatNode" presStyleLbl="solidFgAcc1" presStyleIdx="1" presStyleCnt="7"/>
      <dgm:spPr/>
      <dgm:t>
        <a:bodyPr/>
        <a:lstStyle/>
        <a:p>
          <a:endParaRPr lang="tr-TR"/>
        </a:p>
      </dgm:t>
    </dgm:pt>
    <dgm:pt modelId="{3A1FB26B-C60A-40C9-8B6B-C99F1AE5D3E8}" type="pres">
      <dgm:prSet presAssocID="{EB8CFC54-2F5F-42DE-93D2-6BA2C846914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77E5C0-022B-4FAF-89AF-AC8C082427F7}" type="pres">
      <dgm:prSet presAssocID="{EB8CFC54-2F5F-42DE-93D2-6BA2C846914D}" presName="accent_3" presStyleCnt="0"/>
      <dgm:spPr/>
      <dgm:t>
        <a:bodyPr/>
        <a:lstStyle/>
        <a:p>
          <a:endParaRPr lang="tr-TR"/>
        </a:p>
      </dgm:t>
    </dgm:pt>
    <dgm:pt modelId="{DFF84247-7913-4929-A982-0CF13FBA7FC5}" type="pres">
      <dgm:prSet presAssocID="{EB8CFC54-2F5F-42DE-93D2-6BA2C846914D}" presName="accentRepeatNode" presStyleLbl="solidFgAcc1" presStyleIdx="2" presStyleCnt="7"/>
      <dgm:spPr/>
      <dgm:t>
        <a:bodyPr/>
        <a:lstStyle/>
        <a:p>
          <a:endParaRPr lang="tr-TR"/>
        </a:p>
      </dgm:t>
    </dgm:pt>
    <dgm:pt modelId="{69393D2E-EB86-451A-9E14-50922CE10143}" type="pres">
      <dgm:prSet presAssocID="{389F4B7B-D795-4423-B42D-EF7117219FA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98ECE-3258-4008-98B2-571D6BA14396}" type="pres">
      <dgm:prSet presAssocID="{389F4B7B-D795-4423-B42D-EF7117219FA1}" presName="accent_4" presStyleCnt="0"/>
      <dgm:spPr/>
      <dgm:t>
        <a:bodyPr/>
        <a:lstStyle/>
        <a:p>
          <a:endParaRPr lang="tr-TR"/>
        </a:p>
      </dgm:t>
    </dgm:pt>
    <dgm:pt modelId="{9FFB6F93-81CD-4450-B2FC-055F6681DC21}" type="pres">
      <dgm:prSet presAssocID="{389F4B7B-D795-4423-B42D-EF7117219FA1}" presName="accentRepeatNode" presStyleLbl="solidFgAcc1" presStyleIdx="3" presStyleCnt="7"/>
      <dgm:spPr/>
      <dgm:t>
        <a:bodyPr/>
        <a:lstStyle/>
        <a:p>
          <a:endParaRPr lang="tr-TR"/>
        </a:p>
      </dgm:t>
    </dgm:pt>
    <dgm:pt modelId="{2FF44013-B5ED-4109-A459-C94BB72A3EB0}" type="pres">
      <dgm:prSet presAssocID="{688E2143-1633-459D-AC1C-0128308214F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4F215-7DF6-4D82-A5E1-FD9605C5E065}" type="pres">
      <dgm:prSet presAssocID="{688E2143-1633-459D-AC1C-0128308214F8}" presName="accent_5" presStyleCnt="0"/>
      <dgm:spPr/>
      <dgm:t>
        <a:bodyPr/>
        <a:lstStyle/>
        <a:p>
          <a:endParaRPr lang="tr-TR"/>
        </a:p>
      </dgm:t>
    </dgm:pt>
    <dgm:pt modelId="{8B841C5B-6C55-4259-8020-8C17C1C138BB}" type="pres">
      <dgm:prSet presAssocID="{688E2143-1633-459D-AC1C-0128308214F8}" presName="accentRepeatNode" presStyleLbl="solidFgAcc1" presStyleIdx="4" presStyleCnt="7"/>
      <dgm:spPr/>
      <dgm:t>
        <a:bodyPr/>
        <a:lstStyle/>
        <a:p>
          <a:endParaRPr lang="tr-TR"/>
        </a:p>
      </dgm:t>
    </dgm:pt>
    <dgm:pt modelId="{6169B69E-F5C5-4019-802C-6934A97D7F82}" type="pres">
      <dgm:prSet presAssocID="{AED54C5C-16BF-4C7A-9019-8D85BF9BA6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F6D189-800F-42B5-A391-D44438A8FAAA}" type="pres">
      <dgm:prSet presAssocID="{AED54C5C-16BF-4C7A-9019-8D85BF9BA605}" presName="accent_6" presStyleCnt="0"/>
      <dgm:spPr/>
      <dgm:t>
        <a:bodyPr/>
        <a:lstStyle/>
        <a:p>
          <a:endParaRPr lang="tr-TR"/>
        </a:p>
      </dgm:t>
    </dgm:pt>
    <dgm:pt modelId="{EF1E2F0B-537C-4698-834F-AB878DA6BABB}" type="pres">
      <dgm:prSet presAssocID="{AED54C5C-16BF-4C7A-9019-8D85BF9BA605}" presName="accentRepeatNode" presStyleLbl="solidFgAcc1" presStyleIdx="5" presStyleCnt="7"/>
      <dgm:spPr/>
      <dgm:t>
        <a:bodyPr/>
        <a:lstStyle/>
        <a:p>
          <a:endParaRPr lang="tr-TR"/>
        </a:p>
      </dgm:t>
    </dgm:pt>
    <dgm:pt modelId="{2315D915-0C93-406C-BABA-4CB9657DB6F8}" type="pres">
      <dgm:prSet presAssocID="{E402C66A-ECD5-42EC-BE5A-BF28E78273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B74B8E-C9D6-4106-BA40-ACC25A923BA8}" type="pres">
      <dgm:prSet presAssocID="{E402C66A-ECD5-42EC-BE5A-BF28E782735C}" presName="accent_7" presStyleCnt="0"/>
      <dgm:spPr/>
      <dgm:t>
        <a:bodyPr/>
        <a:lstStyle/>
        <a:p>
          <a:endParaRPr lang="tr-TR"/>
        </a:p>
      </dgm:t>
    </dgm:pt>
    <dgm:pt modelId="{C342712F-C2B6-49F8-9EAE-624285547751}" type="pres">
      <dgm:prSet presAssocID="{E402C66A-ECD5-42EC-BE5A-BF28E782735C}" presName="accentRepeatNode" presStyleLbl="solidFgAcc1" presStyleIdx="6" presStyleCnt="7"/>
      <dgm:spPr/>
      <dgm:t>
        <a:bodyPr/>
        <a:lstStyle/>
        <a:p>
          <a:endParaRPr lang="tr-TR"/>
        </a:p>
      </dgm:t>
    </dgm:pt>
  </dgm:ptLst>
  <dgm:cxnLst>
    <dgm:cxn modelId="{AAEE2761-477F-41DE-9090-454507E728C6}" srcId="{D8B06DEB-651B-4356-B825-C2AB96DF89EC}" destId="{389F4B7B-D795-4423-B42D-EF7117219FA1}" srcOrd="3" destOrd="0" parTransId="{D3619DE7-8DC6-48AA-A68C-B1E921F3598B}" sibTransId="{6F892E02-3064-4D35-B35B-8CF90C7CD15A}"/>
    <dgm:cxn modelId="{C681B01C-E13C-4637-8F12-971AE3EDADC9}" type="presOf" srcId="{EB8CFC54-2F5F-42DE-93D2-6BA2C846914D}" destId="{3A1FB26B-C60A-40C9-8B6B-C99F1AE5D3E8}" srcOrd="0" destOrd="0" presId="urn:microsoft.com/office/officeart/2008/layout/VerticalCurvedList"/>
    <dgm:cxn modelId="{C744E304-E228-4BD3-92A3-46F2FFA4EBAE}" type="presOf" srcId="{389F4B7B-D795-4423-B42D-EF7117219FA1}" destId="{69393D2E-EB86-451A-9E14-50922CE10143}" srcOrd="0" destOrd="0" presId="urn:microsoft.com/office/officeart/2008/layout/VerticalCurvedList"/>
    <dgm:cxn modelId="{30D4A9B0-3DBC-49BE-8B09-7B1EEA9EE8B4}" srcId="{D8B06DEB-651B-4356-B825-C2AB96DF89EC}" destId="{AED54C5C-16BF-4C7A-9019-8D85BF9BA605}" srcOrd="5" destOrd="0" parTransId="{139A516C-7EB3-4010-8CA7-E56BDEF5C84D}" sibTransId="{034EC137-77DC-4DE1-A9A8-DA5504CBDDC5}"/>
    <dgm:cxn modelId="{3F3D4286-6DC8-49B9-8F1F-F727156BCD76}" type="presOf" srcId="{AED54C5C-16BF-4C7A-9019-8D85BF9BA605}" destId="{6169B69E-F5C5-4019-802C-6934A97D7F82}" srcOrd="0" destOrd="0" presId="urn:microsoft.com/office/officeart/2008/layout/VerticalCurvedList"/>
    <dgm:cxn modelId="{4D86A4F0-FAF0-4CFB-B5FB-14F25DD9C3BC}" srcId="{D8B06DEB-651B-4356-B825-C2AB96DF89EC}" destId="{C8525F42-D91C-4724-A867-3D86908339E9}" srcOrd="1" destOrd="0" parTransId="{A921998E-6514-4D99-9DE1-19663AB9D91B}" sibTransId="{C560DC0C-16B0-40B8-9050-E22A2569DE24}"/>
    <dgm:cxn modelId="{5FCD178D-6241-4369-895B-8B07DD7B5DA6}" srcId="{D8B06DEB-651B-4356-B825-C2AB96DF89EC}" destId="{B2D7971C-F265-42E8-8121-839DC8611A1F}" srcOrd="0" destOrd="0" parTransId="{A38F83D6-30A2-4AEF-BEC6-BD87C45960D9}" sibTransId="{02CA88DA-DF24-422C-867C-C33823470742}"/>
    <dgm:cxn modelId="{85257933-1705-4178-BCA3-DD6F7C4D1A2D}" srcId="{D8B06DEB-651B-4356-B825-C2AB96DF89EC}" destId="{E402C66A-ECD5-42EC-BE5A-BF28E782735C}" srcOrd="6" destOrd="0" parTransId="{4BA8E5F3-D199-4B38-985B-ADFD677E8237}" sibTransId="{A1751B9F-6201-45FA-BAED-958DECC9A6B0}"/>
    <dgm:cxn modelId="{FDD3433F-6A4A-467E-87DC-9D4BCA09D436}" type="presOf" srcId="{688E2143-1633-459D-AC1C-0128308214F8}" destId="{2FF44013-B5ED-4109-A459-C94BB72A3EB0}" srcOrd="0" destOrd="0" presId="urn:microsoft.com/office/officeart/2008/layout/VerticalCurvedList"/>
    <dgm:cxn modelId="{F3C1C506-42C5-406C-9EFF-194C57B3B620}" srcId="{D8B06DEB-651B-4356-B825-C2AB96DF89EC}" destId="{688E2143-1633-459D-AC1C-0128308214F8}" srcOrd="4" destOrd="0" parTransId="{2C36174A-23AD-4665-ADA5-DEF0D2A7439E}" sibTransId="{0E548098-989E-4663-84C4-ACE329897E83}"/>
    <dgm:cxn modelId="{D0AB9F4A-7CC5-4EC8-9210-DC6580F4CFAB}" type="presOf" srcId="{C8525F42-D91C-4724-A867-3D86908339E9}" destId="{AD7935FC-A78D-4764-AE16-C43361BF1E1E}" srcOrd="0" destOrd="0" presId="urn:microsoft.com/office/officeart/2008/layout/VerticalCurvedList"/>
    <dgm:cxn modelId="{D6E3DFDB-B111-4FF0-AF03-B39454C2CB90}" srcId="{D8B06DEB-651B-4356-B825-C2AB96DF89EC}" destId="{EB8CFC54-2F5F-42DE-93D2-6BA2C846914D}" srcOrd="2" destOrd="0" parTransId="{BBC9D48B-FE05-424E-B67D-72EA6049D7D9}" sibTransId="{81A89D19-FBA6-4EA2-AFA3-12DCFAD1F1F5}"/>
    <dgm:cxn modelId="{17600D55-760D-4693-B795-FC3C3356A3F8}" type="presOf" srcId="{02CA88DA-DF24-422C-867C-C33823470742}" destId="{9AB4B27E-7516-42D9-AB95-C2B7264496D7}" srcOrd="0" destOrd="0" presId="urn:microsoft.com/office/officeart/2008/layout/VerticalCurvedList"/>
    <dgm:cxn modelId="{09ACFE1D-9E5D-4DCC-AFAA-11C4FACFDAD8}" type="presOf" srcId="{B2D7971C-F265-42E8-8121-839DC8611A1F}" destId="{32C5FD87-2222-4DE7-91EB-0F32D44D7E84}" srcOrd="0" destOrd="0" presId="urn:microsoft.com/office/officeart/2008/layout/VerticalCurvedList"/>
    <dgm:cxn modelId="{E27B8CAB-A58A-4D6D-A211-5E3F5A5E8EB4}" type="presOf" srcId="{E402C66A-ECD5-42EC-BE5A-BF28E782735C}" destId="{2315D915-0C93-406C-BABA-4CB9657DB6F8}" srcOrd="0" destOrd="0" presId="urn:microsoft.com/office/officeart/2008/layout/VerticalCurvedList"/>
    <dgm:cxn modelId="{58DD385E-7DBF-462E-9C17-EF4F95E0851E}" type="presOf" srcId="{D8B06DEB-651B-4356-B825-C2AB96DF89EC}" destId="{3BE8EF46-0D02-45C2-9D9B-B6C4CF1D03B9}" srcOrd="0" destOrd="0" presId="urn:microsoft.com/office/officeart/2008/layout/VerticalCurvedList"/>
    <dgm:cxn modelId="{C49CC53F-ED87-4009-89A8-92B667F880DF}" type="presParOf" srcId="{3BE8EF46-0D02-45C2-9D9B-B6C4CF1D03B9}" destId="{B560A86D-3553-4CD4-9F29-277072C6F8E2}" srcOrd="0" destOrd="0" presId="urn:microsoft.com/office/officeart/2008/layout/VerticalCurvedList"/>
    <dgm:cxn modelId="{526E403D-AC41-4BEA-80D7-6723455AD235}" type="presParOf" srcId="{B560A86D-3553-4CD4-9F29-277072C6F8E2}" destId="{100B0909-FC3E-40D1-A040-BE7BC6A914EE}" srcOrd="0" destOrd="0" presId="urn:microsoft.com/office/officeart/2008/layout/VerticalCurvedList"/>
    <dgm:cxn modelId="{53B096E1-189B-4C66-B717-5CFF8CF4F2FA}" type="presParOf" srcId="{100B0909-FC3E-40D1-A040-BE7BC6A914EE}" destId="{216115BE-C3F5-4AB9-9466-7D22DA6C53C3}" srcOrd="0" destOrd="0" presId="urn:microsoft.com/office/officeart/2008/layout/VerticalCurvedList"/>
    <dgm:cxn modelId="{B5BEDCFB-0099-4BEA-B85F-BE38D6565BC0}" type="presParOf" srcId="{100B0909-FC3E-40D1-A040-BE7BC6A914EE}" destId="{9AB4B27E-7516-42D9-AB95-C2B7264496D7}" srcOrd="1" destOrd="0" presId="urn:microsoft.com/office/officeart/2008/layout/VerticalCurvedList"/>
    <dgm:cxn modelId="{8E4F8F67-C4B6-480F-9485-0063203BB786}" type="presParOf" srcId="{100B0909-FC3E-40D1-A040-BE7BC6A914EE}" destId="{C2BE4588-D958-4F77-B53C-3926E3812967}" srcOrd="2" destOrd="0" presId="urn:microsoft.com/office/officeart/2008/layout/VerticalCurvedList"/>
    <dgm:cxn modelId="{7E792A54-3361-4DEC-8D1B-34D4EF48F16E}" type="presParOf" srcId="{100B0909-FC3E-40D1-A040-BE7BC6A914EE}" destId="{EC8A8B43-818D-406E-99FA-E5D4D432E254}" srcOrd="3" destOrd="0" presId="urn:microsoft.com/office/officeart/2008/layout/VerticalCurvedList"/>
    <dgm:cxn modelId="{44B06149-E2AD-45E4-BC52-14B700404E3C}" type="presParOf" srcId="{B560A86D-3553-4CD4-9F29-277072C6F8E2}" destId="{32C5FD87-2222-4DE7-91EB-0F32D44D7E84}" srcOrd="1" destOrd="0" presId="urn:microsoft.com/office/officeart/2008/layout/VerticalCurvedList"/>
    <dgm:cxn modelId="{78C11E37-FD50-4E4B-9EBC-12B4EF3F109D}" type="presParOf" srcId="{B560A86D-3553-4CD4-9F29-277072C6F8E2}" destId="{6BF7AFE2-F181-4EC4-91BE-B28E258D9143}" srcOrd="2" destOrd="0" presId="urn:microsoft.com/office/officeart/2008/layout/VerticalCurvedList"/>
    <dgm:cxn modelId="{2E522076-CA0F-411A-A655-18D6EE8612ED}" type="presParOf" srcId="{6BF7AFE2-F181-4EC4-91BE-B28E258D9143}" destId="{71215BDD-2499-4A1F-82CF-A917263D9265}" srcOrd="0" destOrd="0" presId="urn:microsoft.com/office/officeart/2008/layout/VerticalCurvedList"/>
    <dgm:cxn modelId="{21FA744C-9BD7-4448-B2C0-0339C0865DD3}" type="presParOf" srcId="{B560A86D-3553-4CD4-9F29-277072C6F8E2}" destId="{AD7935FC-A78D-4764-AE16-C43361BF1E1E}" srcOrd="3" destOrd="0" presId="urn:microsoft.com/office/officeart/2008/layout/VerticalCurvedList"/>
    <dgm:cxn modelId="{D6150C30-B524-48DC-96FA-5D600FADFF01}" type="presParOf" srcId="{B560A86D-3553-4CD4-9F29-277072C6F8E2}" destId="{A93A58CC-AB0C-4768-A834-FF844449874F}" srcOrd="4" destOrd="0" presId="urn:microsoft.com/office/officeart/2008/layout/VerticalCurvedList"/>
    <dgm:cxn modelId="{15E5BF79-D399-49F5-B7AF-96D7F78FCCFA}" type="presParOf" srcId="{A93A58CC-AB0C-4768-A834-FF844449874F}" destId="{8ABBD432-837E-4B65-82AC-C1A7CD14E3C1}" srcOrd="0" destOrd="0" presId="urn:microsoft.com/office/officeart/2008/layout/VerticalCurvedList"/>
    <dgm:cxn modelId="{29BF8914-A918-45B8-BFBD-4441432EF0EB}" type="presParOf" srcId="{B560A86D-3553-4CD4-9F29-277072C6F8E2}" destId="{3A1FB26B-C60A-40C9-8B6B-C99F1AE5D3E8}" srcOrd="5" destOrd="0" presId="urn:microsoft.com/office/officeart/2008/layout/VerticalCurvedList"/>
    <dgm:cxn modelId="{AEBEA403-6136-46C9-A6F6-C64C94B38310}" type="presParOf" srcId="{B560A86D-3553-4CD4-9F29-277072C6F8E2}" destId="{D477E5C0-022B-4FAF-89AF-AC8C082427F7}" srcOrd="6" destOrd="0" presId="urn:microsoft.com/office/officeart/2008/layout/VerticalCurvedList"/>
    <dgm:cxn modelId="{2702A361-2E87-430B-A89D-E1C27948C144}" type="presParOf" srcId="{D477E5C0-022B-4FAF-89AF-AC8C082427F7}" destId="{DFF84247-7913-4929-A982-0CF13FBA7FC5}" srcOrd="0" destOrd="0" presId="urn:microsoft.com/office/officeart/2008/layout/VerticalCurvedList"/>
    <dgm:cxn modelId="{BB60C5E3-D38F-4201-9535-24C745DC2925}" type="presParOf" srcId="{B560A86D-3553-4CD4-9F29-277072C6F8E2}" destId="{69393D2E-EB86-451A-9E14-50922CE10143}" srcOrd="7" destOrd="0" presId="urn:microsoft.com/office/officeart/2008/layout/VerticalCurvedList"/>
    <dgm:cxn modelId="{1DB5DE05-1A3B-42DF-866A-D40618F633BD}" type="presParOf" srcId="{B560A86D-3553-4CD4-9F29-277072C6F8E2}" destId="{A6798ECE-3258-4008-98B2-571D6BA14396}" srcOrd="8" destOrd="0" presId="urn:microsoft.com/office/officeart/2008/layout/VerticalCurvedList"/>
    <dgm:cxn modelId="{C820378A-7240-48CB-8674-32F20271E5BE}" type="presParOf" srcId="{A6798ECE-3258-4008-98B2-571D6BA14396}" destId="{9FFB6F93-81CD-4450-B2FC-055F6681DC21}" srcOrd="0" destOrd="0" presId="urn:microsoft.com/office/officeart/2008/layout/VerticalCurvedList"/>
    <dgm:cxn modelId="{116E6767-190E-457B-A22A-E6E6FEB0D2B3}" type="presParOf" srcId="{B560A86D-3553-4CD4-9F29-277072C6F8E2}" destId="{2FF44013-B5ED-4109-A459-C94BB72A3EB0}" srcOrd="9" destOrd="0" presId="urn:microsoft.com/office/officeart/2008/layout/VerticalCurvedList"/>
    <dgm:cxn modelId="{E50FD551-B7C7-4E75-879D-DACB43A53D63}" type="presParOf" srcId="{B560A86D-3553-4CD4-9F29-277072C6F8E2}" destId="{FA54F215-7DF6-4D82-A5E1-FD9605C5E065}" srcOrd="10" destOrd="0" presId="urn:microsoft.com/office/officeart/2008/layout/VerticalCurvedList"/>
    <dgm:cxn modelId="{2463A298-5563-40A1-8B91-C2385AA9EEC2}" type="presParOf" srcId="{FA54F215-7DF6-4D82-A5E1-FD9605C5E065}" destId="{8B841C5B-6C55-4259-8020-8C17C1C138BB}" srcOrd="0" destOrd="0" presId="urn:microsoft.com/office/officeart/2008/layout/VerticalCurvedList"/>
    <dgm:cxn modelId="{9EC64DAA-C882-48A6-BBB0-71CF6E058BA0}" type="presParOf" srcId="{B560A86D-3553-4CD4-9F29-277072C6F8E2}" destId="{6169B69E-F5C5-4019-802C-6934A97D7F82}" srcOrd="11" destOrd="0" presId="urn:microsoft.com/office/officeart/2008/layout/VerticalCurvedList"/>
    <dgm:cxn modelId="{758A1081-E3A4-4F83-9243-39D312DF6C10}" type="presParOf" srcId="{B560A86D-3553-4CD4-9F29-277072C6F8E2}" destId="{2BF6D189-800F-42B5-A391-D44438A8FAAA}" srcOrd="12" destOrd="0" presId="urn:microsoft.com/office/officeart/2008/layout/VerticalCurvedList"/>
    <dgm:cxn modelId="{3418C219-D285-4C86-8E26-AF8ECA07ED9B}" type="presParOf" srcId="{2BF6D189-800F-42B5-A391-D44438A8FAAA}" destId="{EF1E2F0B-537C-4698-834F-AB878DA6BABB}" srcOrd="0" destOrd="0" presId="urn:microsoft.com/office/officeart/2008/layout/VerticalCurvedList"/>
    <dgm:cxn modelId="{8B960275-D144-453F-9E81-7460E399468E}" type="presParOf" srcId="{B560A86D-3553-4CD4-9F29-277072C6F8E2}" destId="{2315D915-0C93-406C-BABA-4CB9657DB6F8}" srcOrd="13" destOrd="0" presId="urn:microsoft.com/office/officeart/2008/layout/VerticalCurvedList"/>
    <dgm:cxn modelId="{E2A579FC-D210-4EB2-AE50-D9DFF79BBAA1}" type="presParOf" srcId="{B560A86D-3553-4CD4-9F29-277072C6F8E2}" destId="{80B74B8E-C9D6-4106-BA40-ACC25A923BA8}" srcOrd="14" destOrd="0" presId="urn:microsoft.com/office/officeart/2008/layout/VerticalCurvedList"/>
    <dgm:cxn modelId="{6187440D-1CCD-4B1F-BFC5-6B1189ECAD3E}" type="presParOf" srcId="{80B74B8E-C9D6-4106-BA40-ACC25A923BA8}" destId="{C342712F-C2B6-49F8-9EAE-6242855477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0D62B8-7E0C-42E3-BA4E-234EF2B926EB}" type="doc">
      <dgm:prSet loTypeId="urn:microsoft.com/office/officeart/2005/8/layout/orgChart1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3B311CAA-7A3B-478E-A8E7-99B8C09C70C1}">
      <dgm:prSet phldrT="[Metin]"/>
      <dgm:spPr/>
      <dgm:t>
        <a:bodyPr/>
        <a:lstStyle/>
        <a:p>
          <a:r>
            <a:rPr lang="tr-TR" dirty="0" smtClean="0"/>
            <a:t>Yurt Dışı Fuar Desteği</a:t>
          </a:r>
          <a:endParaRPr lang="tr-TR" dirty="0"/>
        </a:p>
      </dgm:t>
    </dgm:pt>
    <dgm:pt modelId="{00751652-A355-4283-93F7-C75FEDDEC2F4}" type="parTrans" cxnId="{FD3C8463-3375-411D-B0A5-D7C86456BA9E}">
      <dgm:prSet/>
      <dgm:spPr/>
      <dgm:t>
        <a:bodyPr/>
        <a:lstStyle/>
        <a:p>
          <a:endParaRPr lang="tr-TR"/>
        </a:p>
      </dgm:t>
    </dgm:pt>
    <dgm:pt modelId="{CB1E2B49-2005-4A9A-91EF-0C1229151617}" type="sibTrans" cxnId="{FD3C8463-3375-411D-B0A5-D7C86456BA9E}">
      <dgm:prSet/>
      <dgm:spPr/>
      <dgm:t>
        <a:bodyPr/>
        <a:lstStyle/>
        <a:p>
          <a:endParaRPr lang="tr-TR"/>
        </a:p>
      </dgm:t>
    </dgm:pt>
    <dgm:pt modelId="{5FE69632-BF21-46CA-BA80-88D278C20F9B}">
      <dgm:prSet phldrT="[Metin]"/>
      <dgm:spPr/>
      <dgm:t>
        <a:bodyPr/>
        <a:lstStyle/>
        <a:p>
          <a:r>
            <a:rPr lang="tr-TR" dirty="0" smtClean="0"/>
            <a:t>Şirketlere Yurt Dışı Fuar Desteği</a:t>
          </a:r>
          <a:endParaRPr lang="tr-TR" dirty="0"/>
        </a:p>
      </dgm:t>
    </dgm:pt>
    <dgm:pt modelId="{DB7F5323-151C-4443-A376-F6BBB716B801}" type="parTrans" cxnId="{99CB4C7D-3608-4774-914F-F96C30C12A7F}">
      <dgm:prSet/>
      <dgm:spPr/>
      <dgm:t>
        <a:bodyPr/>
        <a:lstStyle/>
        <a:p>
          <a:endParaRPr lang="tr-TR"/>
        </a:p>
      </dgm:t>
    </dgm:pt>
    <dgm:pt modelId="{01D13DDB-99DB-4D2D-B2C0-035B7BFFD550}" type="sibTrans" cxnId="{99CB4C7D-3608-4774-914F-F96C30C12A7F}">
      <dgm:prSet/>
      <dgm:spPr/>
      <dgm:t>
        <a:bodyPr/>
        <a:lstStyle/>
        <a:p>
          <a:endParaRPr lang="tr-TR"/>
        </a:p>
      </dgm:t>
    </dgm:pt>
    <dgm:pt modelId="{BCF8206C-CB43-4925-ABEE-94BACF520AE3}">
      <dgm:prSet phldrT="[Metin]"/>
      <dgm:spPr/>
      <dgm:t>
        <a:bodyPr/>
        <a:lstStyle/>
        <a:p>
          <a:r>
            <a:rPr lang="tr-TR" dirty="0" smtClean="0"/>
            <a:t>Organizatörlere Yurt Dışı Fuar Desteği</a:t>
          </a:r>
          <a:endParaRPr lang="tr-TR" dirty="0"/>
        </a:p>
      </dgm:t>
    </dgm:pt>
    <dgm:pt modelId="{2736BD2C-4DC0-42B8-A746-3B758B308CC3}" type="parTrans" cxnId="{4A8CBC89-FE41-48E9-8F5E-B5A83A768BC2}">
      <dgm:prSet/>
      <dgm:spPr/>
      <dgm:t>
        <a:bodyPr/>
        <a:lstStyle/>
        <a:p>
          <a:endParaRPr lang="tr-TR"/>
        </a:p>
      </dgm:t>
    </dgm:pt>
    <dgm:pt modelId="{B611B165-273F-4E25-8855-E8041267A057}" type="sibTrans" cxnId="{4A8CBC89-FE41-48E9-8F5E-B5A83A768BC2}">
      <dgm:prSet/>
      <dgm:spPr/>
      <dgm:t>
        <a:bodyPr/>
        <a:lstStyle/>
        <a:p>
          <a:endParaRPr lang="tr-TR"/>
        </a:p>
      </dgm:t>
    </dgm:pt>
    <dgm:pt modelId="{004569E1-B5C8-4AF2-8E4F-B14E398ADDAB}" type="asst">
      <dgm:prSet/>
      <dgm:spPr/>
      <dgm:t>
        <a:bodyPr/>
        <a:lstStyle/>
        <a:p>
          <a:r>
            <a:rPr lang="tr-TR" dirty="0" smtClean="0"/>
            <a:t>Bireysel Katılım</a:t>
          </a:r>
          <a:endParaRPr lang="tr-TR" dirty="0"/>
        </a:p>
      </dgm:t>
    </dgm:pt>
    <dgm:pt modelId="{AED5F8D3-90A8-41F4-96B4-FE21C7DDC200}" type="parTrans" cxnId="{45C478B7-5BE7-409A-9423-B8B542388773}">
      <dgm:prSet/>
      <dgm:spPr/>
      <dgm:t>
        <a:bodyPr/>
        <a:lstStyle/>
        <a:p>
          <a:endParaRPr lang="tr-TR"/>
        </a:p>
      </dgm:t>
    </dgm:pt>
    <dgm:pt modelId="{77ECC869-64B8-401D-985D-9A65C6FC0273}" type="sibTrans" cxnId="{45C478B7-5BE7-409A-9423-B8B542388773}">
      <dgm:prSet/>
      <dgm:spPr/>
      <dgm:t>
        <a:bodyPr/>
        <a:lstStyle/>
        <a:p>
          <a:endParaRPr lang="tr-TR"/>
        </a:p>
      </dgm:t>
    </dgm:pt>
    <dgm:pt modelId="{525C6D2A-2D5B-43AC-9832-ECE4E35F80DD}" type="asst">
      <dgm:prSet/>
      <dgm:spPr/>
      <dgm:t>
        <a:bodyPr/>
        <a:lstStyle/>
        <a:p>
          <a:r>
            <a:rPr lang="tr-TR" dirty="0" smtClean="0"/>
            <a:t>Organizatörle Katılım</a:t>
          </a:r>
          <a:endParaRPr lang="tr-TR" dirty="0"/>
        </a:p>
      </dgm:t>
    </dgm:pt>
    <dgm:pt modelId="{E670D1BB-FA53-4CDC-A2F2-1FB60B1A2A08}" type="parTrans" cxnId="{DDD32918-47FF-4BA4-9203-75778AABFB25}">
      <dgm:prSet/>
      <dgm:spPr/>
      <dgm:t>
        <a:bodyPr/>
        <a:lstStyle/>
        <a:p>
          <a:endParaRPr lang="tr-TR"/>
        </a:p>
      </dgm:t>
    </dgm:pt>
    <dgm:pt modelId="{9C03AAD5-01E7-45D3-9D28-2D8EE263E51D}" type="sibTrans" cxnId="{DDD32918-47FF-4BA4-9203-75778AABFB25}">
      <dgm:prSet/>
      <dgm:spPr/>
      <dgm:t>
        <a:bodyPr/>
        <a:lstStyle/>
        <a:p>
          <a:endParaRPr lang="tr-TR"/>
        </a:p>
      </dgm:t>
    </dgm:pt>
    <dgm:pt modelId="{765B8B87-31CB-4DB0-AAD4-138985AAB4AE}" type="pres">
      <dgm:prSet presAssocID="{510D62B8-7E0C-42E3-BA4E-234EF2B926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0B82DE9-90C8-4299-ACD4-CD2840D53F4C}" type="pres">
      <dgm:prSet presAssocID="{3B311CAA-7A3B-478E-A8E7-99B8C09C70C1}" presName="hierRoot1" presStyleCnt="0">
        <dgm:presLayoutVars>
          <dgm:hierBranch val="init"/>
        </dgm:presLayoutVars>
      </dgm:prSet>
      <dgm:spPr/>
    </dgm:pt>
    <dgm:pt modelId="{EA6BC3DB-AB9D-4EAE-8C58-050547BA1E01}" type="pres">
      <dgm:prSet presAssocID="{3B311CAA-7A3B-478E-A8E7-99B8C09C70C1}" presName="rootComposite1" presStyleCnt="0"/>
      <dgm:spPr/>
    </dgm:pt>
    <dgm:pt modelId="{B1698B0D-EFD6-401C-A50F-D5DA35DEF160}" type="pres">
      <dgm:prSet presAssocID="{3B311CAA-7A3B-478E-A8E7-99B8C09C70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58A349-187F-48C1-BC00-15687439688B}" type="pres">
      <dgm:prSet presAssocID="{3B311CAA-7A3B-478E-A8E7-99B8C09C70C1}" presName="rootConnector1" presStyleLbl="node1" presStyleIdx="0" presStyleCnt="0"/>
      <dgm:spPr/>
      <dgm:t>
        <a:bodyPr/>
        <a:lstStyle/>
        <a:p>
          <a:endParaRPr lang="tr-TR"/>
        </a:p>
      </dgm:t>
    </dgm:pt>
    <dgm:pt modelId="{950B3860-8C83-4974-A66B-668F12392D54}" type="pres">
      <dgm:prSet presAssocID="{3B311CAA-7A3B-478E-A8E7-99B8C09C70C1}" presName="hierChild2" presStyleCnt="0"/>
      <dgm:spPr/>
    </dgm:pt>
    <dgm:pt modelId="{9B764FA9-3C6D-4CB3-8280-409E311F0F08}" type="pres">
      <dgm:prSet presAssocID="{DB7F5323-151C-4443-A376-F6BBB716B801}" presName="Name37" presStyleLbl="parChTrans1D2" presStyleIdx="0" presStyleCnt="2"/>
      <dgm:spPr/>
      <dgm:t>
        <a:bodyPr/>
        <a:lstStyle/>
        <a:p>
          <a:endParaRPr lang="tr-TR"/>
        </a:p>
      </dgm:t>
    </dgm:pt>
    <dgm:pt modelId="{660ED678-9BCD-43AE-86EF-CA61D439D3F8}" type="pres">
      <dgm:prSet presAssocID="{5FE69632-BF21-46CA-BA80-88D278C20F9B}" presName="hierRoot2" presStyleCnt="0">
        <dgm:presLayoutVars>
          <dgm:hierBranch val="init"/>
        </dgm:presLayoutVars>
      </dgm:prSet>
      <dgm:spPr/>
    </dgm:pt>
    <dgm:pt modelId="{DB9741EF-6971-413E-AE7C-D16802D77032}" type="pres">
      <dgm:prSet presAssocID="{5FE69632-BF21-46CA-BA80-88D278C20F9B}" presName="rootComposite" presStyleCnt="0"/>
      <dgm:spPr/>
    </dgm:pt>
    <dgm:pt modelId="{6E787F43-43C3-4895-89ED-A4F96E077B77}" type="pres">
      <dgm:prSet presAssocID="{5FE69632-BF21-46CA-BA80-88D278C20F9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2C7489-CA6F-44B6-AE82-5F29E867CFAF}" type="pres">
      <dgm:prSet presAssocID="{5FE69632-BF21-46CA-BA80-88D278C20F9B}" presName="rootConnector" presStyleLbl="node2" presStyleIdx="0" presStyleCnt="2"/>
      <dgm:spPr/>
      <dgm:t>
        <a:bodyPr/>
        <a:lstStyle/>
        <a:p>
          <a:endParaRPr lang="tr-TR"/>
        </a:p>
      </dgm:t>
    </dgm:pt>
    <dgm:pt modelId="{382548D8-B0C0-4F2C-ACAD-ACD98A7BA31A}" type="pres">
      <dgm:prSet presAssocID="{5FE69632-BF21-46CA-BA80-88D278C20F9B}" presName="hierChild4" presStyleCnt="0"/>
      <dgm:spPr/>
    </dgm:pt>
    <dgm:pt modelId="{60F0A68D-1C46-43B4-9EDE-B0836B53F161}" type="pres">
      <dgm:prSet presAssocID="{5FE69632-BF21-46CA-BA80-88D278C20F9B}" presName="hierChild5" presStyleCnt="0"/>
      <dgm:spPr/>
    </dgm:pt>
    <dgm:pt modelId="{9945D537-BEFB-4515-BAF2-6DA3F51E1A5A}" type="pres">
      <dgm:prSet presAssocID="{AED5F8D3-90A8-41F4-96B4-FE21C7DDC200}" presName="Name111" presStyleLbl="parChTrans1D3" presStyleIdx="0" presStyleCnt="2"/>
      <dgm:spPr/>
      <dgm:t>
        <a:bodyPr/>
        <a:lstStyle/>
        <a:p>
          <a:endParaRPr lang="tr-TR"/>
        </a:p>
      </dgm:t>
    </dgm:pt>
    <dgm:pt modelId="{D36CD9CB-FA01-4C93-BC72-235582742A89}" type="pres">
      <dgm:prSet presAssocID="{004569E1-B5C8-4AF2-8E4F-B14E398ADDAB}" presName="hierRoot3" presStyleCnt="0">
        <dgm:presLayoutVars>
          <dgm:hierBranch val="init"/>
        </dgm:presLayoutVars>
      </dgm:prSet>
      <dgm:spPr/>
    </dgm:pt>
    <dgm:pt modelId="{C9E049FF-8D65-4E37-8EC7-33219A8A684F}" type="pres">
      <dgm:prSet presAssocID="{004569E1-B5C8-4AF2-8E4F-B14E398ADDAB}" presName="rootComposite3" presStyleCnt="0"/>
      <dgm:spPr/>
    </dgm:pt>
    <dgm:pt modelId="{5FD3F06C-3483-4840-B4F6-B684A350E7A8}" type="pres">
      <dgm:prSet presAssocID="{004569E1-B5C8-4AF2-8E4F-B14E398ADDAB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BE63BF-129D-489D-9AB1-46504ABAA57D}" type="pres">
      <dgm:prSet presAssocID="{004569E1-B5C8-4AF2-8E4F-B14E398ADDAB}" presName="rootConnector3" presStyleLbl="asst2" presStyleIdx="0" presStyleCnt="2"/>
      <dgm:spPr/>
      <dgm:t>
        <a:bodyPr/>
        <a:lstStyle/>
        <a:p>
          <a:endParaRPr lang="tr-TR"/>
        </a:p>
      </dgm:t>
    </dgm:pt>
    <dgm:pt modelId="{046A1605-6206-45C4-AB4C-F8483BB9B314}" type="pres">
      <dgm:prSet presAssocID="{004569E1-B5C8-4AF2-8E4F-B14E398ADDAB}" presName="hierChild6" presStyleCnt="0"/>
      <dgm:spPr/>
    </dgm:pt>
    <dgm:pt modelId="{C8550388-5385-49A1-9EDC-7AD8ED0B14DD}" type="pres">
      <dgm:prSet presAssocID="{004569E1-B5C8-4AF2-8E4F-B14E398ADDAB}" presName="hierChild7" presStyleCnt="0"/>
      <dgm:spPr/>
    </dgm:pt>
    <dgm:pt modelId="{3CDA9C54-5BB3-4630-9D38-1BA9989AA0A8}" type="pres">
      <dgm:prSet presAssocID="{E670D1BB-FA53-4CDC-A2F2-1FB60B1A2A08}" presName="Name111" presStyleLbl="parChTrans1D3" presStyleIdx="1" presStyleCnt="2"/>
      <dgm:spPr/>
      <dgm:t>
        <a:bodyPr/>
        <a:lstStyle/>
        <a:p>
          <a:endParaRPr lang="tr-TR"/>
        </a:p>
      </dgm:t>
    </dgm:pt>
    <dgm:pt modelId="{4FF058DA-63B5-46E1-B121-A7378B7A867F}" type="pres">
      <dgm:prSet presAssocID="{525C6D2A-2D5B-43AC-9832-ECE4E35F80DD}" presName="hierRoot3" presStyleCnt="0">
        <dgm:presLayoutVars>
          <dgm:hierBranch val="init"/>
        </dgm:presLayoutVars>
      </dgm:prSet>
      <dgm:spPr/>
    </dgm:pt>
    <dgm:pt modelId="{A374D9F2-CA7F-4771-9C9C-F27CCDABA076}" type="pres">
      <dgm:prSet presAssocID="{525C6D2A-2D5B-43AC-9832-ECE4E35F80DD}" presName="rootComposite3" presStyleCnt="0"/>
      <dgm:spPr/>
    </dgm:pt>
    <dgm:pt modelId="{65304178-49A7-4981-A9E3-C7A0E8D0F2EF}" type="pres">
      <dgm:prSet presAssocID="{525C6D2A-2D5B-43AC-9832-ECE4E35F80DD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AEBB1E1-C55A-47EE-AD62-D69F3164FCD6}" type="pres">
      <dgm:prSet presAssocID="{525C6D2A-2D5B-43AC-9832-ECE4E35F80DD}" presName="rootConnector3" presStyleLbl="asst2" presStyleIdx="1" presStyleCnt="2"/>
      <dgm:spPr/>
      <dgm:t>
        <a:bodyPr/>
        <a:lstStyle/>
        <a:p>
          <a:endParaRPr lang="tr-TR"/>
        </a:p>
      </dgm:t>
    </dgm:pt>
    <dgm:pt modelId="{F995CA88-E703-4F08-A7A4-A287AC34C750}" type="pres">
      <dgm:prSet presAssocID="{525C6D2A-2D5B-43AC-9832-ECE4E35F80DD}" presName="hierChild6" presStyleCnt="0"/>
      <dgm:spPr/>
    </dgm:pt>
    <dgm:pt modelId="{8FCE7D27-DDEF-4A95-B4B9-072CEF02CAFD}" type="pres">
      <dgm:prSet presAssocID="{525C6D2A-2D5B-43AC-9832-ECE4E35F80DD}" presName="hierChild7" presStyleCnt="0"/>
      <dgm:spPr/>
    </dgm:pt>
    <dgm:pt modelId="{C71AA256-428B-4383-9D26-C272DB7E4CD2}" type="pres">
      <dgm:prSet presAssocID="{2736BD2C-4DC0-42B8-A746-3B758B308CC3}" presName="Name37" presStyleLbl="parChTrans1D2" presStyleIdx="1" presStyleCnt="2"/>
      <dgm:spPr/>
      <dgm:t>
        <a:bodyPr/>
        <a:lstStyle/>
        <a:p>
          <a:endParaRPr lang="tr-TR"/>
        </a:p>
      </dgm:t>
    </dgm:pt>
    <dgm:pt modelId="{4F3CF6D4-1993-46D3-96F9-655CD1ADA699}" type="pres">
      <dgm:prSet presAssocID="{BCF8206C-CB43-4925-ABEE-94BACF520AE3}" presName="hierRoot2" presStyleCnt="0">
        <dgm:presLayoutVars>
          <dgm:hierBranch val="init"/>
        </dgm:presLayoutVars>
      </dgm:prSet>
      <dgm:spPr/>
    </dgm:pt>
    <dgm:pt modelId="{F8D53852-9B51-4217-9B4F-7E65BE55BADD}" type="pres">
      <dgm:prSet presAssocID="{BCF8206C-CB43-4925-ABEE-94BACF520AE3}" presName="rootComposite" presStyleCnt="0"/>
      <dgm:spPr/>
    </dgm:pt>
    <dgm:pt modelId="{6C754E40-44B8-4A2A-9121-C49E49470920}" type="pres">
      <dgm:prSet presAssocID="{BCF8206C-CB43-4925-ABEE-94BACF520AE3}" presName="rootText" presStyleLbl="node2" presStyleIdx="1" presStyleCnt="2" custLinFactNeighborX="95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4D7A85C-AF55-4F03-97C4-2B6B9D37DED8}" type="pres">
      <dgm:prSet presAssocID="{BCF8206C-CB43-4925-ABEE-94BACF520AE3}" presName="rootConnector" presStyleLbl="node2" presStyleIdx="1" presStyleCnt="2"/>
      <dgm:spPr/>
      <dgm:t>
        <a:bodyPr/>
        <a:lstStyle/>
        <a:p>
          <a:endParaRPr lang="tr-TR"/>
        </a:p>
      </dgm:t>
    </dgm:pt>
    <dgm:pt modelId="{5490DF4A-7E8D-469F-BD1C-AAC5AA453FE9}" type="pres">
      <dgm:prSet presAssocID="{BCF8206C-CB43-4925-ABEE-94BACF520AE3}" presName="hierChild4" presStyleCnt="0"/>
      <dgm:spPr/>
    </dgm:pt>
    <dgm:pt modelId="{8D968AEA-4695-4570-BA45-B6E0F0F18E4D}" type="pres">
      <dgm:prSet presAssocID="{BCF8206C-CB43-4925-ABEE-94BACF520AE3}" presName="hierChild5" presStyleCnt="0"/>
      <dgm:spPr/>
    </dgm:pt>
    <dgm:pt modelId="{2AEAA8C7-1F15-47E0-B7C7-0B62148BA556}" type="pres">
      <dgm:prSet presAssocID="{3B311CAA-7A3B-478E-A8E7-99B8C09C70C1}" presName="hierChild3" presStyleCnt="0"/>
      <dgm:spPr/>
    </dgm:pt>
  </dgm:ptLst>
  <dgm:cxnLst>
    <dgm:cxn modelId="{83F82A47-70D2-47C3-9E5B-830E08951BCF}" type="presOf" srcId="{BCF8206C-CB43-4925-ABEE-94BACF520AE3}" destId="{24D7A85C-AF55-4F03-97C4-2B6B9D37DED8}" srcOrd="1" destOrd="0" presId="urn:microsoft.com/office/officeart/2005/8/layout/orgChart1"/>
    <dgm:cxn modelId="{DDD32918-47FF-4BA4-9203-75778AABFB25}" srcId="{5FE69632-BF21-46CA-BA80-88D278C20F9B}" destId="{525C6D2A-2D5B-43AC-9832-ECE4E35F80DD}" srcOrd="1" destOrd="0" parTransId="{E670D1BB-FA53-4CDC-A2F2-1FB60B1A2A08}" sibTransId="{9C03AAD5-01E7-45D3-9D28-2D8EE263E51D}"/>
    <dgm:cxn modelId="{F335E377-327E-41F5-80C0-F8168BC90EA9}" type="presOf" srcId="{BCF8206C-CB43-4925-ABEE-94BACF520AE3}" destId="{6C754E40-44B8-4A2A-9121-C49E49470920}" srcOrd="0" destOrd="0" presId="urn:microsoft.com/office/officeart/2005/8/layout/orgChart1"/>
    <dgm:cxn modelId="{C5876238-71ED-4739-8CCE-6F225659A9AF}" type="presOf" srcId="{004569E1-B5C8-4AF2-8E4F-B14E398ADDAB}" destId="{5FD3F06C-3483-4840-B4F6-B684A350E7A8}" srcOrd="0" destOrd="0" presId="urn:microsoft.com/office/officeart/2005/8/layout/orgChart1"/>
    <dgm:cxn modelId="{9E92C5D9-B81B-4B67-AF4A-537129D89FBC}" type="presOf" srcId="{004569E1-B5C8-4AF2-8E4F-B14E398ADDAB}" destId="{48BE63BF-129D-489D-9AB1-46504ABAA57D}" srcOrd="1" destOrd="0" presId="urn:microsoft.com/office/officeart/2005/8/layout/orgChart1"/>
    <dgm:cxn modelId="{FD3C8463-3375-411D-B0A5-D7C86456BA9E}" srcId="{510D62B8-7E0C-42E3-BA4E-234EF2B926EB}" destId="{3B311CAA-7A3B-478E-A8E7-99B8C09C70C1}" srcOrd="0" destOrd="0" parTransId="{00751652-A355-4283-93F7-C75FEDDEC2F4}" sibTransId="{CB1E2B49-2005-4A9A-91EF-0C1229151617}"/>
    <dgm:cxn modelId="{51DD97C5-2E69-4072-B163-D02DA8DE0F34}" type="presOf" srcId="{3B311CAA-7A3B-478E-A8E7-99B8C09C70C1}" destId="{B1698B0D-EFD6-401C-A50F-D5DA35DEF160}" srcOrd="0" destOrd="0" presId="urn:microsoft.com/office/officeart/2005/8/layout/orgChart1"/>
    <dgm:cxn modelId="{99CB4C7D-3608-4774-914F-F96C30C12A7F}" srcId="{3B311CAA-7A3B-478E-A8E7-99B8C09C70C1}" destId="{5FE69632-BF21-46CA-BA80-88D278C20F9B}" srcOrd="0" destOrd="0" parTransId="{DB7F5323-151C-4443-A376-F6BBB716B801}" sibTransId="{01D13DDB-99DB-4D2D-B2C0-035B7BFFD550}"/>
    <dgm:cxn modelId="{9B71A5E4-4B9A-430A-AD54-F5E10F018B72}" type="presOf" srcId="{3B311CAA-7A3B-478E-A8E7-99B8C09C70C1}" destId="{3558A349-187F-48C1-BC00-15687439688B}" srcOrd="1" destOrd="0" presId="urn:microsoft.com/office/officeart/2005/8/layout/orgChart1"/>
    <dgm:cxn modelId="{4BAD509D-5F6C-42D5-96B9-C37EC2DD419D}" type="presOf" srcId="{5FE69632-BF21-46CA-BA80-88D278C20F9B}" destId="{D62C7489-CA6F-44B6-AE82-5F29E867CFAF}" srcOrd="1" destOrd="0" presId="urn:microsoft.com/office/officeart/2005/8/layout/orgChart1"/>
    <dgm:cxn modelId="{4A8CBC89-FE41-48E9-8F5E-B5A83A768BC2}" srcId="{3B311CAA-7A3B-478E-A8E7-99B8C09C70C1}" destId="{BCF8206C-CB43-4925-ABEE-94BACF520AE3}" srcOrd="1" destOrd="0" parTransId="{2736BD2C-4DC0-42B8-A746-3B758B308CC3}" sibTransId="{B611B165-273F-4E25-8855-E8041267A057}"/>
    <dgm:cxn modelId="{45C478B7-5BE7-409A-9423-B8B542388773}" srcId="{5FE69632-BF21-46CA-BA80-88D278C20F9B}" destId="{004569E1-B5C8-4AF2-8E4F-B14E398ADDAB}" srcOrd="0" destOrd="0" parTransId="{AED5F8D3-90A8-41F4-96B4-FE21C7DDC200}" sibTransId="{77ECC869-64B8-401D-985D-9A65C6FC0273}"/>
    <dgm:cxn modelId="{0BCF3EDA-F6F4-4F55-835F-5D52958A113F}" type="presOf" srcId="{525C6D2A-2D5B-43AC-9832-ECE4E35F80DD}" destId="{65304178-49A7-4981-A9E3-C7A0E8D0F2EF}" srcOrd="0" destOrd="0" presId="urn:microsoft.com/office/officeart/2005/8/layout/orgChart1"/>
    <dgm:cxn modelId="{3D1BFEA6-56B6-4785-9940-2BD5CF04C8E7}" type="presOf" srcId="{525C6D2A-2D5B-43AC-9832-ECE4E35F80DD}" destId="{EAEBB1E1-C55A-47EE-AD62-D69F3164FCD6}" srcOrd="1" destOrd="0" presId="urn:microsoft.com/office/officeart/2005/8/layout/orgChart1"/>
    <dgm:cxn modelId="{9CB4BA0C-35A0-49A4-9FA1-E7B3BAC29D29}" type="presOf" srcId="{2736BD2C-4DC0-42B8-A746-3B758B308CC3}" destId="{C71AA256-428B-4383-9D26-C272DB7E4CD2}" srcOrd="0" destOrd="0" presId="urn:microsoft.com/office/officeart/2005/8/layout/orgChart1"/>
    <dgm:cxn modelId="{189CAC8E-29CA-4C32-BA30-A698760AEAFC}" type="presOf" srcId="{AED5F8D3-90A8-41F4-96B4-FE21C7DDC200}" destId="{9945D537-BEFB-4515-BAF2-6DA3F51E1A5A}" srcOrd="0" destOrd="0" presId="urn:microsoft.com/office/officeart/2005/8/layout/orgChart1"/>
    <dgm:cxn modelId="{66FE3D77-5471-4DC8-9302-536D6350E4DB}" type="presOf" srcId="{E670D1BB-FA53-4CDC-A2F2-1FB60B1A2A08}" destId="{3CDA9C54-5BB3-4630-9D38-1BA9989AA0A8}" srcOrd="0" destOrd="0" presId="urn:microsoft.com/office/officeart/2005/8/layout/orgChart1"/>
    <dgm:cxn modelId="{3CD31E07-73B2-4F7E-B44C-ECDC7CDBB023}" type="presOf" srcId="{5FE69632-BF21-46CA-BA80-88D278C20F9B}" destId="{6E787F43-43C3-4895-89ED-A4F96E077B77}" srcOrd="0" destOrd="0" presId="urn:microsoft.com/office/officeart/2005/8/layout/orgChart1"/>
    <dgm:cxn modelId="{D92E32F7-B83A-4872-8795-142DE4F5F749}" type="presOf" srcId="{DB7F5323-151C-4443-A376-F6BBB716B801}" destId="{9B764FA9-3C6D-4CB3-8280-409E311F0F08}" srcOrd="0" destOrd="0" presId="urn:microsoft.com/office/officeart/2005/8/layout/orgChart1"/>
    <dgm:cxn modelId="{C9794907-DF92-4228-B79B-4B8B8807F389}" type="presOf" srcId="{510D62B8-7E0C-42E3-BA4E-234EF2B926EB}" destId="{765B8B87-31CB-4DB0-AAD4-138985AAB4AE}" srcOrd="0" destOrd="0" presId="urn:microsoft.com/office/officeart/2005/8/layout/orgChart1"/>
    <dgm:cxn modelId="{12111B82-046F-4C4A-AE01-604333601E62}" type="presParOf" srcId="{765B8B87-31CB-4DB0-AAD4-138985AAB4AE}" destId="{50B82DE9-90C8-4299-ACD4-CD2840D53F4C}" srcOrd="0" destOrd="0" presId="urn:microsoft.com/office/officeart/2005/8/layout/orgChart1"/>
    <dgm:cxn modelId="{E64C2207-5B8D-46B6-8F41-D8F5DCAA99B2}" type="presParOf" srcId="{50B82DE9-90C8-4299-ACD4-CD2840D53F4C}" destId="{EA6BC3DB-AB9D-4EAE-8C58-050547BA1E01}" srcOrd="0" destOrd="0" presId="urn:microsoft.com/office/officeart/2005/8/layout/orgChart1"/>
    <dgm:cxn modelId="{D5B69AEE-8D5B-4227-9ADE-4B1D15AB6252}" type="presParOf" srcId="{EA6BC3DB-AB9D-4EAE-8C58-050547BA1E01}" destId="{B1698B0D-EFD6-401C-A50F-D5DA35DEF160}" srcOrd="0" destOrd="0" presId="urn:microsoft.com/office/officeart/2005/8/layout/orgChart1"/>
    <dgm:cxn modelId="{22AA9A41-8B19-4190-BC6B-61761BF8D695}" type="presParOf" srcId="{EA6BC3DB-AB9D-4EAE-8C58-050547BA1E01}" destId="{3558A349-187F-48C1-BC00-15687439688B}" srcOrd="1" destOrd="0" presId="urn:microsoft.com/office/officeart/2005/8/layout/orgChart1"/>
    <dgm:cxn modelId="{481319AB-DD45-4F74-9B56-7D822111A93F}" type="presParOf" srcId="{50B82DE9-90C8-4299-ACD4-CD2840D53F4C}" destId="{950B3860-8C83-4974-A66B-668F12392D54}" srcOrd="1" destOrd="0" presId="urn:microsoft.com/office/officeart/2005/8/layout/orgChart1"/>
    <dgm:cxn modelId="{69CAD162-446A-4B72-B958-3E2FBE6EE71E}" type="presParOf" srcId="{950B3860-8C83-4974-A66B-668F12392D54}" destId="{9B764FA9-3C6D-4CB3-8280-409E311F0F08}" srcOrd="0" destOrd="0" presId="urn:microsoft.com/office/officeart/2005/8/layout/orgChart1"/>
    <dgm:cxn modelId="{3372D350-AA67-4008-B4AE-30B9B9B936DD}" type="presParOf" srcId="{950B3860-8C83-4974-A66B-668F12392D54}" destId="{660ED678-9BCD-43AE-86EF-CA61D439D3F8}" srcOrd="1" destOrd="0" presId="urn:microsoft.com/office/officeart/2005/8/layout/orgChart1"/>
    <dgm:cxn modelId="{7D7FBDF3-1A75-4009-AE2B-F65B069721A8}" type="presParOf" srcId="{660ED678-9BCD-43AE-86EF-CA61D439D3F8}" destId="{DB9741EF-6971-413E-AE7C-D16802D77032}" srcOrd="0" destOrd="0" presId="urn:microsoft.com/office/officeart/2005/8/layout/orgChart1"/>
    <dgm:cxn modelId="{78D8B034-63B1-4F51-A993-08006FE4241F}" type="presParOf" srcId="{DB9741EF-6971-413E-AE7C-D16802D77032}" destId="{6E787F43-43C3-4895-89ED-A4F96E077B77}" srcOrd="0" destOrd="0" presId="urn:microsoft.com/office/officeart/2005/8/layout/orgChart1"/>
    <dgm:cxn modelId="{6E17393A-DEAF-44E8-A40B-C81D93AC9975}" type="presParOf" srcId="{DB9741EF-6971-413E-AE7C-D16802D77032}" destId="{D62C7489-CA6F-44B6-AE82-5F29E867CFAF}" srcOrd="1" destOrd="0" presId="urn:microsoft.com/office/officeart/2005/8/layout/orgChart1"/>
    <dgm:cxn modelId="{143CCAA9-6D85-4D9E-99A5-9CBA46052659}" type="presParOf" srcId="{660ED678-9BCD-43AE-86EF-CA61D439D3F8}" destId="{382548D8-B0C0-4F2C-ACAD-ACD98A7BA31A}" srcOrd="1" destOrd="0" presId="urn:microsoft.com/office/officeart/2005/8/layout/orgChart1"/>
    <dgm:cxn modelId="{D27F11D1-591C-476C-9F5E-4F3E421E7DC7}" type="presParOf" srcId="{660ED678-9BCD-43AE-86EF-CA61D439D3F8}" destId="{60F0A68D-1C46-43B4-9EDE-B0836B53F161}" srcOrd="2" destOrd="0" presId="urn:microsoft.com/office/officeart/2005/8/layout/orgChart1"/>
    <dgm:cxn modelId="{1A12C045-79F1-4A70-B96B-B9E7922796CF}" type="presParOf" srcId="{60F0A68D-1C46-43B4-9EDE-B0836B53F161}" destId="{9945D537-BEFB-4515-BAF2-6DA3F51E1A5A}" srcOrd="0" destOrd="0" presId="urn:microsoft.com/office/officeart/2005/8/layout/orgChart1"/>
    <dgm:cxn modelId="{D48D7FE7-BAFC-4638-8963-86A57FF031D4}" type="presParOf" srcId="{60F0A68D-1C46-43B4-9EDE-B0836B53F161}" destId="{D36CD9CB-FA01-4C93-BC72-235582742A89}" srcOrd="1" destOrd="0" presId="urn:microsoft.com/office/officeart/2005/8/layout/orgChart1"/>
    <dgm:cxn modelId="{0FDBE3A3-E6ED-4474-ABCA-CC3D1FE61C03}" type="presParOf" srcId="{D36CD9CB-FA01-4C93-BC72-235582742A89}" destId="{C9E049FF-8D65-4E37-8EC7-33219A8A684F}" srcOrd="0" destOrd="0" presId="urn:microsoft.com/office/officeart/2005/8/layout/orgChart1"/>
    <dgm:cxn modelId="{FCC28116-B784-4D7D-BE10-231398461FBE}" type="presParOf" srcId="{C9E049FF-8D65-4E37-8EC7-33219A8A684F}" destId="{5FD3F06C-3483-4840-B4F6-B684A350E7A8}" srcOrd="0" destOrd="0" presId="urn:microsoft.com/office/officeart/2005/8/layout/orgChart1"/>
    <dgm:cxn modelId="{21B86242-05B9-4EEF-846C-60C149FD6F11}" type="presParOf" srcId="{C9E049FF-8D65-4E37-8EC7-33219A8A684F}" destId="{48BE63BF-129D-489D-9AB1-46504ABAA57D}" srcOrd="1" destOrd="0" presId="urn:microsoft.com/office/officeart/2005/8/layout/orgChart1"/>
    <dgm:cxn modelId="{B49250E3-D72A-42B5-9407-96E6B75EA2DF}" type="presParOf" srcId="{D36CD9CB-FA01-4C93-BC72-235582742A89}" destId="{046A1605-6206-45C4-AB4C-F8483BB9B314}" srcOrd="1" destOrd="0" presId="urn:microsoft.com/office/officeart/2005/8/layout/orgChart1"/>
    <dgm:cxn modelId="{4443E2A8-3605-44BA-936E-23DEEF3415A7}" type="presParOf" srcId="{D36CD9CB-FA01-4C93-BC72-235582742A89}" destId="{C8550388-5385-49A1-9EDC-7AD8ED0B14DD}" srcOrd="2" destOrd="0" presId="urn:microsoft.com/office/officeart/2005/8/layout/orgChart1"/>
    <dgm:cxn modelId="{B2D9C39E-84C2-41AE-95E8-94491EA4A3C2}" type="presParOf" srcId="{60F0A68D-1C46-43B4-9EDE-B0836B53F161}" destId="{3CDA9C54-5BB3-4630-9D38-1BA9989AA0A8}" srcOrd="2" destOrd="0" presId="urn:microsoft.com/office/officeart/2005/8/layout/orgChart1"/>
    <dgm:cxn modelId="{119EC6D6-F978-4A4F-A06E-8963A8E7168A}" type="presParOf" srcId="{60F0A68D-1C46-43B4-9EDE-B0836B53F161}" destId="{4FF058DA-63B5-46E1-B121-A7378B7A867F}" srcOrd="3" destOrd="0" presId="urn:microsoft.com/office/officeart/2005/8/layout/orgChart1"/>
    <dgm:cxn modelId="{DAD0278B-B447-460F-874B-96EE29C89D07}" type="presParOf" srcId="{4FF058DA-63B5-46E1-B121-A7378B7A867F}" destId="{A374D9F2-CA7F-4771-9C9C-F27CCDABA076}" srcOrd="0" destOrd="0" presId="urn:microsoft.com/office/officeart/2005/8/layout/orgChart1"/>
    <dgm:cxn modelId="{7E59A344-5541-4D47-8CB6-A47D19EAFFD8}" type="presParOf" srcId="{A374D9F2-CA7F-4771-9C9C-F27CCDABA076}" destId="{65304178-49A7-4981-A9E3-C7A0E8D0F2EF}" srcOrd="0" destOrd="0" presId="urn:microsoft.com/office/officeart/2005/8/layout/orgChart1"/>
    <dgm:cxn modelId="{83396BB4-4DAC-44FC-9264-9F2CCBC38BFB}" type="presParOf" srcId="{A374D9F2-CA7F-4771-9C9C-F27CCDABA076}" destId="{EAEBB1E1-C55A-47EE-AD62-D69F3164FCD6}" srcOrd="1" destOrd="0" presId="urn:microsoft.com/office/officeart/2005/8/layout/orgChart1"/>
    <dgm:cxn modelId="{9080BB5D-4272-461E-953E-5BE52A8A52C0}" type="presParOf" srcId="{4FF058DA-63B5-46E1-B121-A7378B7A867F}" destId="{F995CA88-E703-4F08-A7A4-A287AC34C750}" srcOrd="1" destOrd="0" presId="urn:microsoft.com/office/officeart/2005/8/layout/orgChart1"/>
    <dgm:cxn modelId="{FC7AB1CD-2127-4AB0-A263-FEACACFBD57E}" type="presParOf" srcId="{4FF058DA-63B5-46E1-B121-A7378B7A867F}" destId="{8FCE7D27-DDEF-4A95-B4B9-072CEF02CAFD}" srcOrd="2" destOrd="0" presId="urn:microsoft.com/office/officeart/2005/8/layout/orgChart1"/>
    <dgm:cxn modelId="{F62988F9-7484-491D-9941-7D025781774D}" type="presParOf" srcId="{950B3860-8C83-4974-A66B-668F12392D54}" destId="{C71AA256-428B-4383-9D26-C272DB7E4CD2}" srcOrd="2" destOrd="0" presId="urn:microsoft.com/office/officeart/2005/8/layout/orgChart1"/>
    <dgm:cxn modelId="{92EEDDD6-0326-481A-8C3E-F9C4C0D11BC4}" type="presParOf" srcId="{950B3860-8C83-4974-A66B-668F12392D54}" destId="{4F3CF6D4-1993-46D3-96F9-655CD1ADA699}" srcOrd="3" destOrd="0" presId="urn:microsoft.com/office/officeart/2005/8/layout/orgChart1"/>
    <dgm:cxn modelId="{9CC91999-7E77-40B1-BE2E-B101854331B3}" type="presParOf" srcId="{4F3CF6D4-1993-46D3-96F9-655CD1ADA699}" destId="{F8D53852-9B51-4217-9B4F-7E65BE55BADD}" srcOrd="0" destOrd="0" presId="urn:microsoft.com/office/officeart/2005/8/layout/orgChart1"/>
    <dgm:cxn modelId="{B36F78EF-468B-4087-ADC1-9EFB62DEE85C}" type="presParOf" srcId="{F8D53852-9B51-4217-9B4F-7E65BE55BADD}" destId="{6C754E40-44B8-4A2A-9121-C49E49470920}" srcOrd="0" destOrd="0" presId="urn:microsoft.com/office/officeart/2005/8/layout/orgChart1"/>
    <dgm:cxn modelId="{BA82152A-A498-491B-A746-E2A963622FAC}" type="presParOf" srcId="{F8D53852-9B51-4217-9B4F-7E65BE55BADD}" destId="{24D7A85C-AF55-4F03-97C4-2B6B9D37DED8}" srcOrd="1" destOrd="0" presId="urn:microsoft.com/office/officeart/2005/8/layout/orgChart1"/>
    <dgm:cxn modelId="{F9F976CE-C549-43DE-ACB0-8C8B56FA0AE4}" type="presParOf" srcId="{4F3CF6D4-1993-46D3-96F9-655CD1ADA699}" destId="{5490DF4A-7E8D-469F-BD1C-AAC5AA453FE9}" srcOrd="1" destOrd="0" presId="urn:microsoft.com/office/officeart/2005/8/layout/orgChart1"/>
    <dgm:cxn modelId="{C59F8AF0-56D4-40E9-908A-3075E53087A5}" type="presParOf" srcId="{4F3CF6D4-1993-46D3-96F9-655CD1ADA699}" destId="{8D968AEA-4695-4570-BA45-B6E0F0F18E4D}" srcOrd="2" destOrd="0" presId="urn:microsoft.com/office/officeart/2005/8/layout/orgChart1"/>
    <dgm:cxn modelId="{085E2576-4410-4409-A567-5386E1FACF43}" type="presParOf" srcId="{50B82DE9-90C8-4299-ACD4-CD2840D53F4C}" destId="{2AEAA8C7-1F15-47E0-B7C7-0B62148BA5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354623-A4A2-4121-B945-23E3FEFAA270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D33C5A65-7D1F-4D14-93EE-63EDB66A2FEA}">
      <dgm:prSet phldrT="[Metin]"/>
      <dgm:spPr/>
      <dgm:t>
        <a:bodyPr/>
        <a:lstStyle/>
        <a:p>
          <a:r>
            <a:rPr lang="tr-TR" dirty="0" smtClean="0"/>
            <a:t>Bireysel Katılım</a:t>
          </a:r>
          <a:endParaRPr lang="tr-TR" dirty="0"/>
        </a:p>
      </dgm:t>
    </dgm:pt>
    <dgm:pt modelId="{4B8391EF-F106-45DC-A5C8-3BAEBB9B813F}" type="parTrans" cxnId="{B1E11E3F-39ED-4596-A0B6-E640235D6414}">
      <dgm:prSet/>
      <dgm:spPr/>
      <dgm:t>
        <a:bodyPr/>
        <a:lstStyle/>
        <a:p>
          <a:endParaRPr lang="tr-TR"/>
        </a:p>
      </dgm:t>
    </dgm:pt>
    <dgm:pt modelId="{BB937F22-7E66-4F28-B345-9AA534CEB80C}" type="sibTrans" cxnId="{B1E11E3F-39ED-4596-A0B6-E640235D6414}">
      <dgm:prSet/>
      <dgm:spPr/>
      <dgm:t>
        <a:bodyPr/>
        <a:lstStyle/>
        <a:p>
          <a:endParaRPr lang="tr-TR"/>
        </a:p>
      </dgm:t>
    </dgm:pt>
    <dgm:pt modelId="{B7BED460-1DCC-40BB-BDD0-A812CBE512AB}">
      <dgm:prSet phldrT="[Metin]"/>
      <dgm:spPr/>
      <dgm:t>
        <a:bodyPr/>
        <a:lstStyle/>
        <a:p>
          <a:r>
            <a:rPr lang="tr-TR" altLang="tr-TR" dirty="0" smtClean="0">
              <a:latin typeface="Calibri" pitchFamily="34" charset="0"/>
            </a:rPr>
            <a:t>Boş Alan Kirası </a:t>
          </a:r>
          <a:endParaRPr lang="tr-TR" dirty="0"/>
        </a:p>
      </dgm:t>
    </dgm:pt>
    <dgm:pt modelId="{FE410625-919F-4A03-B547-C4A2CC0B93D9}" type="parTrans" cxnId="{FB7F24E4-474C-438B-9811-0FB65B5A2763}">
      <dgm:prSet/>
      <dgm:spPr/>
      <dgm:t>
        <a:bodyPr/>
        <a:lstStyle/>
        <a:p>
          <a:endParaRPr lang="tr-TR"/>
        </a:p>
      </dgm:t>
    </dgm:pt>
    <dgm:pt modelId="{0A0D390F-0F04-4E2F-B52E-198794DC78E8}" type="sibTrans" cxnId="{FB7F24E4-474C-438B-9811-0FB65B5A2763}">
      <dgm:prSet/>
      <dgm:spPr/>
      <dgm:t>
        <a:bodyPr/>
        <a:lstStyle/>
        <a:p>
          <a:endParaRPr lang="tr-TR"/>
        </a:p>
      </dgm:t>
    </dgm:pt>
    <dgm:pt modelId="{F0926830-0F54-4B1C-BFF3-BFBDB8912387}">
      <dgm:prSet phldrT="[Metin]"/>
      <dgm:spPr/>
      <dgm:t>
        <a:bodyPr/>
        <a:lstStyle/>
        <a:p>
          <a:r>
            <a:rPr lang="tr-TR" dirty="0" smtClean="0"/>
            <a:t>Organizatörle Katılım</a:t>
          </a:r>
          <a:endParaRPr lang="tr-TR" dirty="0"/>
        </a:p>
      </dgm:t>
    </dgm:pt>
    <dgm:pt modelId="{3EE5F113-73F9-4491-95C2-D84BFD1D5E98}" type="parTrans" cxnId="{426F07EC-4438-42AE-9783-9C9939F91A65}">
      <dgm:prSet/>
      <dgm:spPr/>
      <dgm:t>
        <a:bodyPr/>
        <a:lstStyle/>
        <a:p>
          <a:endParaRPr lang="tr-TR"/>
        </a:p>
      </dgm:t>
    </dgm:pt>
    <dgm:pt modelId="{85740690-0B2B-4571-A55D-06259FD53280}" type="sibTrans" cxnId="{426F07EC-4438-42AE-9783-9C9939F91A65}">
      <dgm:prSet/>
      <dgm:spPr/>
      <dgm:t>
        <a:bodyPr/>
        <a:lstStyle/>
        <a:p>
          <a:endParaRPr lang="tr-TR"/>
        </a:p>
      </dgm:t>
    </dgm:pt>
    <dgm:pt modelId="{C70E56C9-2AB6-436C-A5F9-E6CA6700EFB2}">
      <dgm:prSet phldrT="[Metin]"/>
      <dgm:spPr/>
      <dgm:t>
        <a:bodyPr/>
        <a:lstStyle/>
        <a:p>
          <a:r>
            <a:rPr lang="tr-TR" altLang="tr-TR" dirty="0" smtClean="0">
              <a:latin typeface="Calibri" pitchFamily="34" charset="0"/>
            </a:rPr>
            <a:t>Katılım Bedeli (Yer Kirası, Stant Harcamaları, Nakliye ve   Diğer Giderler)		</a:t>
          </a:r>
          <a:endParaRPr lang="tr-TR" dirty="0"/>
        </a:p>
      </dgm:t>
    </dgm:pt>
    <dgm:pt modelId="{B8C57621-C6B1-44F9-B143-70B7AF55F419}" type="parTrans" cxnId="{B4A85FEF-13FC-456A-8974-2DF97810AFEF}">
      <dgm:prSet/>
      <dgm:spPr/>
      <dgm:t>
        <a:bodyPr/>
        <a:lstStyle/>
        <a:p>
          <a:endParaRPr lang="tr-TR"/>
        </a:p>
      </dgm:t>
    </dgm:pt>
    <dgm:pt modelId="{57031C04-8B8B-47A8-A49C-5FCB18D85866}" type="sibTrans" cxnId="{B4A85FEF-13FC-456A-8974-2DF97810AFEF}">
      <dgm:prSet/>
      <dgm:spPr/>
      <dgm:t>
        <a:bodyPr/>
        <a:lstStyle/>
        <a:p>
          <a:endParaRPr lang="tr-TR"/>
        </a:p>
      </dgm:t>
    </dgm:pt>
    <dgm:pt modelId="{B9338470-C26B-49EB-9D18-D2189B58418F}">
      <dgm:prSet/>
      <dgm:spPr/>
      <dgm:t>
        <a:bodyPr/>
        <a:lstStyle/>
        <a:p>
          <a:r>
            <a:rPr lang="tr-TR" altLang="tr-TR" smtClean="0">
              <a:latin typeface="Calibri" pitchFamily="34" charset="0"/>
            </a:rPr>
            <a:t>Stand Harcamaları</a:t>
          </a:r>
          <a:endParaRPr lang="tr-TR" altLang="tr-TR" dirty="0">
            <a:latin typeface="Calibri" pitchFamily="34" charset="0"/>
          </a:endParaRPr>
        </a:p>
      </dgm:t>
    </dgm:pt>
    <dgm:pt modelId="{EF581963-2AC5-47AE-B1B4-760F19C15FEA}" type="parTrans" cxnId="{132A606A-E9F5-4BE3-A9D0-BA01AF6F2B6A}">
      <dgm:prSet/>
      <dgm:spPr/>
      <dgm:t>
        <a:bodyPr/>
        <a:lstStyle/>
        <a:p>
          <a:endParaRPr lang="tr-TR"/>
        </a:p>
      </dgm:t>
    </dgm:pt>
    <dgm:pt modelId="{2CA3931E-2DF0-4588-BD5A-986D20DA6A5E}" type="sibTrans" cxnId="{132A606A-E9F5-4BE3-A9D0-BA01AF6F2B6A}">
      <dgm:prSet/>
      <dgm:spPr/>
      <dgm:t>
        <a:bodyPr/>
        <a:lstStyle/>
        <a:p>
          <a:endParaRPr lang="tr-TR"/>
        </a:p>
      </dgm:t>
    </dgm:pt>
    <dgm:pt modelId="{08313832-3460-4872-AE5B-2C8BED7F4679}">
      <dgm:prSet/>
      <dgm:spPr/>
      <dgm:t>
        <a:bodyPr/>
        <a:lstStyle/>
        <a:p>
          <a:r>
            <a:rPr lang="tr-TR" altLang="tr-TR" smtClean="0">
              <a:latin typeface="Calibri" pitchFamily="34" charset="0"/>
            </a:rPr>
            <a:t>Nakliye</a:t>
          </a:r>
          <a:endParaRPr lang="tr-TR" altLang="tr-TR" dirty="0">
            <a:latin typeface="Calibri" pitchFamily="34" charset="0"/>
          </a:endParaRPr>
        </a:p>
      </dgm:t>
    </dgm:pt>
    <dgm:pt modelId="{FDA0696D-A276-433E-85FB-687B06E6806A}" type="parTrans" cxnId="{1ED6D719-F04B-4B9F-A959-F1B316CF0147}">
      <dgm:prSet/>
      <dgm:spPr/>
      <dgm:t>
        <a:bodyPr/>
        <a:lstStyle/>
        <a:p>
          <a:endParaRPr lang="tr-TR"/>
        </a:p>
      </dgm:t>
    </dgm:pt>
    <dgm:pt modelId="{334B4CFD-DA0D-4ED4-9297-D0FBB7CFC76C}" type="sibTrans" cxnId="{1ED6D719-F04B-4B9F-A959-F1B316CF0147}">
      <dgm:prSet/>
      <dgm:spPr/>
      <dgm:t>
        <a:bodyPr/>
        <a:lstStyle/>
        <a:p>
          <a:endParaRPr lang="tr-TR"/>
        </a:p>
      </dgm:t>
    </dgm:pt>
    <dgm:pt modelId="{631C9759-A26A-436A-A72C-6C26AA0ED079}">
      <dgm:prSet/>
      <dgm:spPr/>
      <dgm:t>
        <a:bodyPr/>
        <a:lstStyle/>
        <a:p>
          <a:r>
            <a:rPr lang="tr-TR" altLang="tr-TR" dirty="0" smtClean="0">
              <a:latin typeface="Calibri" pitchFamily="34" charset="0"/>
            </a:rPr>
            <a:t>Temsilci Ulaşım Masrafları</a:t>
          </a:r>
          <a:r>
            <a:rPr lang="tr-TR" altLang="tr-TR" b="1" dirty="0" smtClean="0">
              <a:latin typeface="Arial Unicode MS" pitchFamily="34" charset="-128"/>
            </a:rPr>
            <a:t> </a:t>
          </a:r>
          <a:endParaRPr lang="tr-TR" dirty="0"/>
        </a:p>
      </dgm:t>
    </dgm:pt>
    <dgm:pt modelId="{56DCD689-EB05-4296-9CE3-857C4120808E}" type="parTrans" cxnId="{B4DF1A6A-B5AF-4EE2-B67D-370951A6467E}">
      <dgm:prSet/>
      <dgm:spPr/>
      <dgm:t>
        <a:bodyPr/>
        <a:lstStyle/>
        <a:p>
          <a:endParaRPr lang="tr-TR"/>
        </a:p>
      </dgm:t>
    </dgm:pt>
    <dgm:pt modelId="{11776598-8B7F-48C5-BD5F-8018172852A9}" type="sibTrans" cxnId="{B4DF1A6A-B5AF-4EE2-B67D-370951A6467E}">
      <dgm:prSet/>
      <dgm:spPr/>
      <dgm:t>
        <a:bodyPr/>
        <a:lstStyle/>
        <a:p>
          <a:endParaRPr lang="tr-TR"/>
        </a:p>
      </dgm:t>
    </dgm:pt>
    <dgm:pt modelId="{8CB945FF-F9EA-4553-82D2-1E4EADCFE6EE}">
      <dgm:prSet/>
      <dgm:spPr/>
      <dgm:t>
        <a:bodyPr/>
        <a:lstStyle/>
        <a:p>
          <a:r>
            <a:rPr lang="tr-TR" altLang="tr-TR" dirty="0" smtClean="0">
              <a:latin typeface="Calibri" pitchFamily="34" charset="0"/>
            </a:rPr>
            <a:t>Temsilci Ulaşım Masrafları</a:t>
          </a:r>
          <a:endParaRPr lang="tr-TR" dirty="0"/>
        </a:p>
      </dgm:t>
    </dgm:pt>
    <dgm:pt modelId="{3EC5CCF8-6B4D-42AA-88C3-EEB93C065D66}" type="parTrans" cxnId="{F2EF0A81-6C40-47C1-80FA-FC5B5CFE5103}">
      <dgm:prSet/>
      <dgm:spPr/>
      <dgm:t>
        <a:bodyPr/>
        <a:lstStyle/>
        <a:p>
          <a:endParaRPr lang="tr-TR"/>
        </a:p>
      </dgm:t>
    </dgm:pt>
    <dgm:pt modelId="{9C1EE6E4-2DBC-46B1-B526-DA48C86B0EE4}" type="sibTrans" cxnId="{F2EF0A81-6C40-47C1-80FA-FC5B5CFE5103}">
      <dgm:prSet/>
      <dgm:spPr/>
      <dgm:t>
        <a:bodyPr/>
        <a:lstStyle/>
        <a:p>
          <a:endParaRPr lang="tr-TR"/>
        </a:p>
      </dgm:t>
    </dgm:pt>
    <dgm:pt modelId="{6121FBCB-79F9-4788-9B36-8D91BC022388}" type="pres">
      <dgm:prSet presAssocID="{C8354623-A4A2-4121-B945-23E3FEFAA27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94859AE-DFFB-47A4-8516-15BCC6E54663}" type="pres">
      <dgm:prSet presAssocID="{D33C5A65-7D1F-4D14-93EE-63EDB66A2FEA}" presName="linNode" presStyleCnt="0"/>
      <dgm:spPr/>
    </dgm:pt>
    <dgm:pt modelId="{8F87DD98-A0CD-40C3-B64A-BA52CE5C80E8}" type="pres">
      <dgm:prSet presAssocID="{D33C5A65-7D1F-4D14-93EE-63EDB66A2FE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F58D08-6380-469C-8E49-1BDE9853C978}" type="pres">
      <dgm:prSet presAssocID="{D33C5A65-7D1F-4D14-93EE-63EDB66A2FE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3CDAC4-55C5-43F8-9D0E-AFD9810C4844}" type="pres">
      <dgm:prSet presAssocID="{BB937F22-7E66-4F28-B345-9AA534CEB80C}" presName="spacing" presStyleCnt="0"/>
      <dgm:spPr/>
    </dgm:pt>
    <dgm:pt modelId="{2FA6D7D8-80FA-4F17-B6AB-EB457B5ADEAB}" type="pres">
      <dgm:prSet presAssocID="{F0926830-0F54-4B1C-BFF3-BFBDB8912387}" presName="linNode" presStyleCnt="0"/>
      <dgm:spPr/>
    </dgm:pt>
    <dgm:pt modelId="{D0BF654A-C195-4C6B-8399-FCF2BF15AA21}" type="pres">
      <dgm:prSet presAssocID="{F0926830-0F54-4B1C-BFF3-BFBDB891238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B51E97-D02A-4DD0-9083-47E1EAEEDE00}" type="pres">
      <dgm:prSet presAssocID="{F0926830-0F54-4B1C-BFF3-BFBDB891238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1E11E3F-39ED-4596-A0B6-E640235D6414}" srcId="{C8354623-A4A2-4121-B945-23E3FEFAA270}" destId="{D33C5A65-7D1F-4D14-93EE-63EDB66A2FEA}" srcOrd="0" destOrd="0" parTransId="{4B8391EF-F106-45DC-A5C8-3BAEBB9B813F}" sibTransId="{BB937F22-7E66-4F28-B345-9AA534CEB80C}"/>
    <dgm:cxn modelId="{2319F61F-EC2D-4328-A094-40D60A9C7552}" type="presOf" srcId="{F0926830-0F54-4B1C-BFF3-BFBDB8912387}" destId="{D0BF654A-C195-4C6B-8399-FCF2BF15AA21}" srcOrd="0" destOrd="0" presId="urn:microsoft.com/office/officeart/2005/8/layout/vList6"/>
    <dgm:cxn modelId="{CA934F9E-2B9C-4FAE-AF80-9A3F84BF6810}" type="presOf" srcId="{B7BED460-1DCC-40BB-BDD0-A812CBE512AB}" destId="{9BF58D08-6380-469C-8E49-1BDE9853C978}" srcOrd="0" destOrd="0" presId="urn:microsoft.com/office/officeart/2005/8/layout/vList6"/>
    <dgm:cxn modelId="{E4676DAE-D322-457F-82CF-99DCD110762B}" type="presOf" srcId="{08313832-3460-4872-AE5B-2C8BED7F4679}" destId="{9BF58D08-6380-469C-8E49-1BDE9853C978}" srcOrd="0" destOrd="2" presId="urn:microsoft.com/office/officeart/2005/8/layout/vList6"/>
    <dgm:cxn modelId="{426F07EC-4438-42AE-9783-9C9939F91A65}" srcId="{C8354623-A4A2-4121-B945-23E3FEFAA270}" destId="{F0926830-0F54-4B1C-BFF3-BFBDB8912387}" srcOrd="1" destOrd="0" parTransId="{3EE5F113-73F9-4491-95C2-D84BFD1D5E98}" sibTransId="{85740690-0B2B-4571-A55D-06259FD53280}"/>
    <dgm:cxn modelId="{5A48D890-7499-4F6C-8403-EE09E3F66680}" type="presOf" srcId="{B9338470-C26B-49EB-9D18-D2189B58418F}" destId="{9BF58D08-6380-469C-8E49-1BDE9853C978}" srcOrd="0" destOrd="1" presId="urn:microsoft.com/office/officeart/2005/8/layout/vList6"/>
    <dgm:cxn modelId="{390209DC-797F-45A9-A90A-F2E892B63940}" type="presOf" srcId="{C8354623-A4A2-4121-B945-23E3FEFAA270}" destId="{6121FBCB-79F9-4788-9B36-8D91BC022388}" srcOrd="0" destOrd="0" presId="urn:microsoft.com/office/officeart/2005/8/layout/vList6"/>
    <dgm:cxn modelId="{B4A85FEF-13FC-456A-8974-2DF97810AFEF}" srcId="{F0926830-0F54-4B1C-BFF3-BFBDB8912387}" destId="{C70E56C9-2AB6-436C-A5F9-E6CA6700EFB2}" srcOrd="0" destOrd="0" parTransId="{B8C57621-C6B1-44F9-B143-70B7AF55F419}" sibTransId="{57031C04-8B8B-47A8-A49C-5FCB18D85866}"/>
    <dgm:cxn modelId="{6BC9395D-3735-4F8A-A542-69011DF69F64}" type="presOf" srcId="{8CB945FF-F9EA-4553-82D2-1E4EADCFE6EE}" destId="{E1B51E97-D02A-4DD0-9083-47E1EAEEDE00}" srcOrd="0" destOrd="1" presId="urn:microsoft.com/office/officeart/2005/8/layout/vList6"/>
    <dgm:cxn modelId="{132A606A-E9F5-4BE3-A9D0-BA01AF6F2B6A}" srcId="{D33C5A65-7D1F-4D14-93EE-63EDB66A2FEA}" destId="{B9338470-C26B-49EB-9D18-D2189B58418F}" srcOrd="1" destOrd="0" parTransId="{EF581963-2AC5-47AE-B1B4-760F19C15FEA}" sibTransId="{2CA3931E-2DF0-4588-BD5A-986D20DA6A5E}"/>
    <dgm:cxn modelId="{B4DF1A6A-B5AF-4EE2-B67D-370951A6467E}" srcId="{D33C5A65-7D1F-4D14-93EE-63EDB66A2FEA}" destId="{631C9759-A26A-436A-A72C-6C26AA0ED079}" srcOrd="3" destOrd="0" parTransId="{56DCD689-EB05-4296-9CE3-857C4120808E}" sibTransId="{11776598-8B7F-48C5-BD5F-8018172852A9}"/>
    <dgm:cxn modelId="{C8B50FF2-FF4A-44FC-B574-319CE980C4D7}" type="presOf" srcId="{C70E56C9-2AB6-436C-A5F9-E6CA6700EFB2}" destId="{E1B51E97-D02A-4DD0-9083-47E1EAEEDE00}" srcOrd="0" destOrd="0" presId="urn:microsoft.com/office/officeart/2005/8/layout/vList6"/>
    <dgm:cxn modelId="{22DDC6C4-8ABE-4646-8B8C-4565862087BF}" type="presOf" srcId="{631C9759-A26A-436A-A72C-6C26AA0ED079}" destId="{9BF58D08-6380-469C-8E49-1BDE9853C978}" srcOrd="0" destOrd="3" presId="urn:microsoft.com/office/officeart/2005/8/layout/vList6"/>
    <dgm:cxn modelId="{FB7F24E4-474C-438B-9811-0FB65B5A2763}" srcId="{D33C5A65-7D1F-4D14-93EE-63EDB66A2FEA}" destId="{B7BED460-1DCC-40BB-BDD0-A812CBE512AB}" srcOrd="0" destOrd="0" parTransId="{FE410625-919F-4A03-B547-C4A2CC0B93D9}" sibTransId="{0A0D390F-0F04-4E2F-B52E-198794DC78E8}"/>
    <dgm:cxn modelId="{F2EF0A81-6C40-47C1-80FA-FC5B5CFE5103}" srcId="{F0926830-0F54-4B1C-BFF3-BFBDB8912387}" destId="{8CB945FF-F9EA-4553-82D2-1E4EADCFE6EE}" srcOrd="1" destOrd="0" parTransId="{3EC5CCF8-6B4D-42AA-88C3-EEB93C065D66}" sibTransId="{9C1EE6E4-2DBC-46B1-B526-DA48C86B0EE4}"/>
    <dgm:cxn modelId="{84EB946B-DE57-4A29-80A0-0CED5BD43F56}" type="presOf" srcId="{D33C5A65-7D1F-4D14-93EE-63EDB66A2FEA}" destId="{8F87DD98-A0CD-40C3-B64A-BA52CE5C80E8}" srcOrd="0" destOrd="0" presId="urn:microsoft.com/office/officeart/2005/8/layout/vList6"/>
    <dgm:cxn modelId="{1ED6D719-F04B-4B9F-A959-F1B316CF0147}" srcId="{D33C5A65-7D1F-4D14-93EE-63EDB66A2FEA}" destId="{08313832-3460-4872-AE5B-2C8BED7F4679}" srcOrd="2" destOrd="0" parTransId="{FDA0696D-A276-433E-85FB-687B06E6806A}" sibTransId="{334B4CFD-DA0D-4ED4-9297-D0FBB7CFC76C}"/>
    <dgm:cxn modelId="{DAF8CAA2-5AC6-410E-AEFE-9CF587AEB976}" type="presParOf" srcId="{6121FBCB-79F9-4788-9B36-8D91BC022388}" destId="{F94859AE-DFFB-47A4-8516-15BCC6E54663}" srcOrd="0" destOrd="0" presId="urn:microsoft.com/office/officeart/2005/8/layout/vList6"/>
    <dgm:cxn modelId="{D83221E4-9773-4CF3-B8D3-D606666473EA}" type="presParOf" srcId="{F94859AE-DFFB-47A4-8516-15BCC6E54663}" destId="{8F87DD98-A0CD-40C3-B64A-BA52CE5C80E8}" srcOrd="0" destOrd="0" presId="urn:microsoft.com/office/officeart/2005/8/layout/vList6"/>
    <dgm:cxn modelId="{6E3F2171-AEDF-4C4E-A937-3F2CFEBE4D68}" type="presParOf" srcId="{F94859AE-DFFB-47A4-8516-15BCC6E54663}" destId="{9BF58D08-6380-469C-8E49-1BDE9853C978}" srcOrd="1" destOrd="0" presId="urn:microsoft.com/office/officeart/2005/8/layout/vList6"/>
    <dgm:cxn modelId="{13C76A39-571B-4BDA-980D-2E28E4C5C845}" type="presParOf" srcId="{6121FBCB-79F9-4788-9B36-8D91BC022388}" destId="{333CDAC4-55C5-43F8-9D0E-AFD9810C4844}" srcOrd="1" destOrd="0" presId="urn:microsoft.com/office/officeart/2005/8/layout/vList6"/>
    <dgm:cxn modelId="{8F9E206E-6325-4FE1-A698-CB8714079FA9}" type="presParOf" srcId="{6121FBCB-79F9-4788-9B36-8D91BC022388}" destId="{2FA6D7D8-80FA-4F17-B6AB-EB457B5ADEAB}" srcOrd="2" destOrd="0" presId="urn:microsoft.com/office/officeart/2005/8/layout/vList6"/>
    <dgm:cxn modelId="{0FD54EE7-0831-46DA-89A3-A459CF15AF14}" type="presParOf" srcId="{2FA6D7D8-80FA-4F17-B6AB-EB457B5ADEAB}" destId="{D0BF654A-C195-4C6B-8399-FCF2BF15AA21}" srcOrd="0" destOrd="0" presId="urn:microsoft.com/office/officeart/2005/8/layout/vList6"/>
    <dgm:cxn modelId="{880AC57C-AAF6-46E6-9A1D-62E6C5143689}" type="presParOf" srcId="{2FA6D7D8-80FA-4F17-B6AB-EB457B5ADEAB}" destId="{E1B51E97-D02A-4DD0-9083-47E1EAEEDE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354623-A4A2-4121-B945-23E3FEFAA270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F0926830-0F54-4B1C-BFF3-BFBDB8912387}">
      <dgm:prSet phldrT="[Metin]"/>
      <dgm:spPr/>
      <dgm:t>
        <a:bodyPr/>
        <a:lstStyle/>
        <a:p>
          <a:r>
            <a:rPr lang="tr-TR" dirty="0" smtClean="0"/>
            <a:t>Organizatörlere Yurt Dışı Fuar Desteği</a:t>
          </a:r>
          <a:endParaRPr lang="tr-TR" dirty="0"/>
        </a:p>
      </dgm:t>
    </dgm:pt>
    <dgm:pt modelId="{3EE5F113-73F9-4491-95C2-D84BFD1D5E98}" type="parTrans" cxnId="{426F07EC-4438-42AE-9783-9C9939F91A65}">
      <dgm:prSet/>
      <dgm:spPr/>
      <dgm:t>
        <a:bodyPr/>
        <a:lstStyle/>
        <a:p>
          <a:endParaRPr lang="tr-TR"/>
        </a:p>
      </dgm:t>
    </dgm:pt>
    <dgm:pt modelId="{85740690-0B2B-4571-A55D-06259FD53280}" type="sibTrans" cxnId="{426F07EC-4438-42AE-9783-9C9939F91A65}">
      <dgm:prSet/>
      <dgm:spPr/>
      <dgm:t>
        <a:bodyPr/>
        <a:lstStyle/>
        <a:p>
          <a:endParaRPr lang="tr-TR"/>
        </a:p>
      </dgm:t>
    </dgm:pt>
    <dgm:pt modelId="{C70E56C9-2AB6-436C-A5F9-E6CA6700EFB2}">
      <dgm:prSet phldrT="[Metin]" custT="1"/>
      <dgm:spPr/>
      <dgm:t>
        <a:bodyPr/>
        <a:lstStyle/>
        <a:p>
          <a:endParaRPr lang="tr-TR" sz="2400" dirty="0"/>
        </a:p>
      </dgm:t>
    </dgm:pt>
    <dgm:pt modelId="{B8C57621-C6B1-44F9-B143-70B7AF55F419}" type="parTrans" cxnId="{B4A85FEF-13FC-456A-8974-2DF97810AFEF}">
      <dgm:prSet/>
      <dgm:spPr/>
      <dgm:t>
        <a:bodyPr/>
        <a:lstStyle/>
        <a:p>
          <a:endParaRPr lang="tr-TR"/>
        </a:p>
      </dgm:t>
    </dgm:pt>
    <dgm:pt modelId="{57031C04-8B8B-47A8-A49C-5FCB18D85866}" type="sibTrans" cxnId="{B4A85FEF-13FC-456A-8974-2DF97810AFEF}">
      <dgm:prSet/>
      <dgm:spPr/>
      <dgm:t>
        <a:bodyPr/>
        <a:lstStyle/>
        <a:p>
          <a:endParaRPr lang="tr-TR"/>
        </a:p>
      </dgm:t>
    </dgm:pt>
    <dgm:pt modelId="{A00D48C3-8123-405D-B05D-901BB4B250D5}">
      <dgm:prSet custT="1"/>
      <dgm:spPr/>
      <dgm:t>
        <a:bodyPr/>
        <a:lstStyle/>
        <a:p>
          <a:r>
            <a:rPr lang="tr-TR" altLang="tr-TR" sz="2400" smtClean="0">
              <a:latin typeface="Calibri" pitchFamily="34" charset="0"/>
            </a:rPr>
            <a:t>Defile</a:t>
          </a:r>
          <a:endParaRPr lang="tr-TR" altLang="tr-TR" sz="2400" dirty="0">
            <a:latin typeface="Calibri" pitchFamily="34" charset="0"/>
          </a:endParaRPr>
        </a:p>
      </dgm:t>
    </dgm:pt>
    <dgm:pt modelId="{74D353E2-BB4D-4315-BA12-2109B4478D84}" type="parTrans" cxnId="{0EE88EAC-12BC-4218-98B2-0FBBA68E5335}">
      <dgm:prSet/>
      <dgm:spPr/>
      <dgm:t>
        <a:bodyPr/>
        <a:lstStyle/>
        <a:p>
          <a:endParaRPr lang="tr-TR"/>
        </a:p>
      </dgm:t>
    </dgm:pt>
    <dgm:pt modelId="{032AB7E2-406D-4833-9AC3-03AE82D7C484}" type="sibTrans" cxnId="{0EE88EAC-12BC-4218-98B2-0FBBA68E5335}">
      <dgm:prSet/>
      <dgm:spPr/>
      <dgm:t>
        <a:bodyPr/>
        <a:lstStyle/>
        <a:p>
          <a:endParaRPr lang="tr-TR"/>
        </a:p>
      </dgm:t>
    </dgm:pt>
    <dgm:pt modelId="{338F2061-1144-46AC-B891-EFD3C2DE249E}">
      <dgm:prSet custT="1"/>
      <dgm:spPr/>
      <dgm:t>
        <a:bodyPr/>
        <a:lstStyle/>
        <a:p>
          <a:r>
            <a:rPr lang="tr-TR" altLang="tr-TR" sz="2400" smtClean="0">
              <a:latin typeface="Calibri" pitchFamily="34" charset="0"/>
            </a:rPr>
            <a:t>Seminer, Basın Toplantısı ve Duyuruları</a:t>
          </a:r>
          <a:endParaRPr lang="tr-TR" altLang="tr-TR" sz="2400" dirty="0">
            <a:latin typeface="Calibri" pitchFamily="34" charset="0"/>
          </a:endParaRPr>
        </a:p>
      </dgm:t>
    </dgm:pt>
    <dgm:pt modelId="{291F56C3-8C0C-4641-83DD-B2C915C4EC55}" type="parTrans" cxnId="{C0314A7D-661E-4526-A9DD-88A2180346B5}">
      <dgm:prSet/>
      <dgm:spPr/>
      <dgm:t>
        <a:bodyPr/>
        <a:lstStyle/>
        <a:p>
          <a:endParaRPr lang="tr-TR"/>
        </a:p>
      </dgm:t>
    </dgm:pt>
    <dgm:pt modelId="{3C10E918-7D8F-44C2-9489-B1190C701640}" type="sibTrans" cxnId="{C0314A7D-661E-4526-A9DD-88A2180346B5}">
      <dgm:prSet/>
      <dgm:spPr/>
      <dgm:t>
        <a:bodyPr/>
        <a:lstStyle/>
        <a:p>
          <a:endParaRPr lang="tr-TR"/>
        </a:p>
      </dgm:t>
    </dgm:pt>
    <dgm:pt modelId="{23978BC7-084F-4541-815A-88A9411E6AA4}">
      <dgm:prSet custT="1"/>
      <dgm:spPr/>
      <dgm:t>
        <a:bodyPr/>
        <a:lstStyle/>
        <a:p>
          <a:r>
            <a:rPr lang="tr-TR" altLang="tr-TR" sz="2400" smtClean="0">
              <a:latin typeface="Calibri" pitchFamily="34" charset="0"/>
            </a:rPr>
            <a:t>Reklam Panoları, Afiş, Katalog, Broşür</a:t>
          </a:r>
          <a:endParaRPr lang="tr-TR" altLang="tr-TR" sz="2400" dirty="0">
            <a:latin typeface="Calibri" pitchFamily="34" charset="0"/>
          </a:endParaRPr>
        </a:p>
      </dgm:t>
    </dgm:pt>
    <dgm:pt modelId="{9F6CF404-7C72-4258-9C97-66AA5B493A42}" type="parTrans" cxnId="{EAE58938-F78B-4CD9-9BA7-125E6FB616E5}">
      <dgm:prSet/>
      <dgm:spPr/>
      <dgm:t>
        <a:bodyPr/>
        <a:lstStyle/>
        <a:p>
          <a:endParaRPr lang="tr-TR"/>
        </a:p>
      </dgm:t>
    </dgm:pt>
    <dgm:pt modelId="{009BA099-ECA6-4DF8-886B-9E07F48CE51A}" type="sibTrans" cxnId="{EAE58938-F78B-4CD9-9BA7-125E6FB616E5}">
      <dgm:prSet/>
      <dgm:spPr/>
      <dgm:t>
        <a:bodyPr/>
        <a:lstStyle/>
        <a:p>
          <a:endParaRPr lang="tr-TR"/>
        </a:p>
      </dgm:t>
    </dgm:pt>
    <dgm:pt modelId="{CD967C0B-12CC-4EE0-A576-C6E6A8D9091D}">
      <dgm:prSet custT="1"/>
      <dgm:spPr/>
      <dgm:t>
        <a:bodyPr/>
        <a:lstStyle/>
        <a:p>
          <a:r>
            <a:rPr lang="tr-TR" altLang="tr-TR" sz="2400" smtClean="0">
              <a:latin typeface="Calibri" pitchFamily="34" charset="0"/>
            </a:rPr>
            <a:t>Elektronik ortamda tanıtımlar</a:t>
          </a:r>
          <a:endParaRPr lang="tr-TR" altLang="tr-TR" sz="2400" dirty="0">
            <a:latin typeface="Calibri" pitchFamily="34" charset="0"/>
          </a:endParaRPr>
        </a:p>
      </dgm:t>
    </dgm:pt>
    <dgm:pt modelId="{F937C390-A709-4404-849C-A15461F2383B}" type="parTrans" cxnId="{37F45F76-5976-4727-A5DA-62ED9F2E1F82}">
      <dgm:prSet/>
      <dgm:spPr/>
      <dgm:t>
        <a:bodyPr/>
        <a:lstStyle/>
        <a:p>
          <a:endParaRPr lang="tr-TR"/>
        </a:p>
      </dgm:t>
    </dgm:pt>
    <dgm:pt modelId="{CD206C66-7E5C-4C51-9FC4-7C8EE36B9819}" type="sibTrans" cxnId="{37F45F76-5976-4727-A5DA-62ED9F2E1F82}">
      <dgm:prSet/>
      <dgm:spPr/>
      <dgm:t>
        <a:bodyPr/>
        <a:lstStyle/>
        <a:p>
          <a:endParaRPr lang="tr-TR"/>
        </a:p>
      </dgm:t>
    </dgm:pt>
    <dgm:pt modelId="{5B9709AB-4D0D-4023-A4AF-91AE0C992407}">
      <dgm:prSet custT="1"/>
      <dgm:spPr/>
      <dgm:t>
        <a:bodyPr/>
        <a:lstStyle/>
        <a:p>
          <a:r>
            <a:rPr lang="tr-TR" altLang="tr-TR" sz="2400" smtClean="0">
              <a:latin typeface="Calibri" pitchFamily="34" charset="0"/>
            </a:rPr>
            <a:t>Kitle iletişim araçlarında yayınlanacak reklam</a:t>
          </a:r>
          <a:endParaRPr lang="tr-TR" altLang="tr-TR" sz="2400" dirty="0">
            <a:latin typeface="Calibri" pitchFamily="34" charset="0"/>
          </a:endParaRPr>
        </a:p>
      </dgm:t>
    </dgm:pt>
    <dgm:pt modelId="{750CB630-EE35-4A12-9E63-465FF73B41AB}" type="parTrans" cxnId="{E2F9D044-0C95-4798-8FE8-336ABAC27DE9}">
      <dgm:prSet/>
      <dgm:spPr/>
      <dgm:t>
        <a:bodyPr/>
        <a:lstStyle/>
        <a:p>
          <a:endParaRPr lang="tr-TR"/>
        </a:p>
      </dgm:t>
    </dgm:pt>
    <dgm:pt modelId="{FD8E0EC2-0019-4468-BD64-A2F5109777C1}" type="sibTrans" cxnId="{E2F9D044-0C95-4798-8FE8-336ABAC27DE9}">
      <dgm:prSet/>
      <dgm:spPr/>
      <dgm:t>
        <a:bodyPr/>
        <a:lstStyle/>
        <a:p>
          <a:endParaRPr lang="tr-TR"/>
        </a:p>
      </dgm:t>
    </dgm:pt>
    <dgm:pt modelId="{3EFD6A1F-7802-4DB1-8E00-F4EBA42A7B41}">
      <dgm:prSet custT="1"/>
      <dgm:spPr/>
      <dgm:t>
        <a:bodyPr/>
        <a:lstStyle/>
        <a:p>
          <a:endParaRPr lang="tr-TR" altLang="tr-TR" sz="2400" dirty="0">
            <a:latin typeface="Calibri" pitchFamily="34" charset="0"/>
          </a:endParaRPr>
        </a:p>
      </dgm:t>
    </dgm:pt>
    <dgm:pt modelId="{CE4DDB0C-454D-4BF7-8B36-560A16162A94}" type="parTrans" cxnId="{D93ABD1A-E19D-4390-B59E-480E9FA23ECA}">
      <dgm:prSet/>
      <dgm:spPr/>
      <dgm:t>
        <a:bodyPr/>
        <a:lstStyle/>
        <a:p>
          <a:endParaRPr lang="tr-TR"/>
        </a:p>
      </dgm:t>
    </dgm:pt>
    <dgm:pt modelId="{E2980750-C355-4832-A5FE-B76962B6D161}" type="sibTrans" cxnId="{D93ABD1A-E19D-4390-B59E-480E9FA23ECA}">
      <dgm:prSet/>
      <dgm:spPr/>
      <dgm:t>
        <a:bodyPr/>
        <a:lstStyle/>
        <a:p>
          <a:endParaRPr lang="tr-TR"/>
        </a:p>
      </dgm:t>
    </dgm:pt>
    <dgm:pt modelId="{6121FBCB-79F9-4788-9B36-8D91BC022388}" type="pres">
      <dgm:prSet presAssocID="{C8354623-A4A2-4121-B945-23E3FEFAA27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FA6D7D8-80FA-4F17-B6AB-EB457B5ADEAB}" type="pres">
      <dgm:prSet presAssocID="{F0926830-0F54-4B1C-BFF3-BFBDB8912387}" presName="linNode" presStyleCnt="0"/>
      <dgm:spPr/>
    </dgm:pt>
    <dgm:pt modelId="{D0BF654A-C195-4C6B-8399-FCF2BF15AA21}" type="pres">
      <dgm:prSet presAssocID="{F0926830-0F54-4B1C-BFF3-BFBDB8912387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B51E97-D02A-4DD0-9083-47E1EAEEDE00}" type="pres">
      <dgm:prSet presAssocID="{F0926830-0F54-4B1C-BFF3-BFBDB8912387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2F9D044-0C95-4798-8FE8-336ABAC27DE9}" srcId="{F0926830-0F54-4B1C-BFF3-BFBDB8912387}" destId="{5B9709AB-4D0D-4023-A4AF-91AE0C992407}" srcOrd="5" destOrd="0" parTransId="{750CB630-EE35-4A12-9E63-465FF73B41AB}" sibTransId="{FD8E0EC2-0019-4468-BD64-A2F5109777C1}"/>
    <dgm:cxn modelId="{CDAC7340-A72F-42E2-9705-9ADB2B858225}" type="presOf" srcId="{3EFD6A1F-7802-4DB1-8E00-F4EBA42A7B41}" destId="{E1B51E97-D02A-4DD0-9083-47E1EAEEDE00}" srcOrd="0" destOrd="6" presId="urn:microsoft.com/office/officeart/2005/8/layout/vList6"/>
    <dgm:cxn modelId="{0EE88EAC-12BC-4218-98B2-0FBBA68E5335}" srcId="{F0926830-0F54-4B1C-BFF3-BFBDB8912387}" destId="{A00D48C3-8123-405D-B05D-901BB4B250D5}" srcOrd="1" destOrd="0" parTransId="{74D353E2-BB4D-4315-BA12-2109B4478D84}" sibTransId="{032AB7E2-406D-4833-9AC3-03AE82D7C484}"/>
    <dgm:cxn modelId="{EAE58938-F78B-4CD9-9BA7-125E6FB616E5}" srcId="{F0926830-0F54-4B1C-BFF3-BFBDB8912387}" destId="{23978BC7-084F-4541-815A-88A9411E6AA4}" srcOrd="3" destOrd="0" parTransId="{9F6CF404-7C72-4258-9C97-66AA5B493A42}" sibTransId="{009BA099-ECA6-4DF8-886B-9E07F48CE51A}"/>
    <dgm:cxn modelId="{426F07EC-4438-42AE-9783-9C9939F91A65}" srcId="{C8354623-A4A2-4121-B945-23E3FEFAA270}" destId="{F0926830-0F54-4B1C-BFF3-BFBDB8912387}" srcOrd="0" destOrd="0" parTransId="{3EE5F113-73F9-4491-95C2-D84BFD1D5E98}" sibTransId="{85740690-0B2B-4571-A55D-06259FD53280}"/>
    <dgm:cxn modelId="{4C705F11-B275-4147-9C56-33942840B6DA}" type="presOf" srcId="{F0926830-0F54-4B1C-BFF3-BFBDB8912387}" destId="{D0BF654A-C195-4C6B-8399-FCF2BF15AA21}" srcOrd="0" destOrd="0" presId="urn:microsoft.com/office/officeart/2005/8/layout/vList6"/>
    <dgm:cxn modelId="{C0314A7D-661E-4526-A9DD-88A2180346B5}" srcId="{F0926830-0F54-4B1C-BFF3-BFBDB8912387}" destId="{338F2061-1144-46AC-B891-EFD3C2DE249E}" srcOrd="2" destOrd="0" parTransId="{291F56C3-8C0C-4641-83DD-B2C915C4EC55}" sibTransId="{3C10E918-7D8F-44C2-9489-B1190C701640}"/>
    <dgm:cxn modelId="{6A4FBB08-9A91-42C6-A81C-2EED04475A74}" type="presOf" srcId="{5B9709AB-4D0D-4023-A4AF-91AE0C992407}" destId="{E1B51E97-D02A-4DD0-9083-47E1EAEEDE00}" srcOrd="0" destOrd="5" presId="urn:microsoft.com/office/officeart/2005/8/layout/vList6"/>
    <dgm:cxn modelId="{8460D426-6253-4D46-8885-295524D59C30}" type="presOf" srcId="{C8354623-A4A2-4121-B945-23E3FEFAA270}" destId="{6121FBCB-79F9-4788-9B36-8D91BC022388}" srcOrd="0" destOrd="0" presId="urn:microsoft.com/office/officeart/2005/8/layout/vList6"/>
    <dgm:cxn modelId="{9D90360F-5302-4028-AF6D-A20286F97F17}" type="presOf" srcId="{338F2061-1144-46AC-B891-EFD3C2DE249E}" destId="{E1B51E97-D02A-4DD0-9083-47E1EAEEDE00}" srcOrd="0" destOrd="2" presId="urn:microsoft.com/office/officeart/2005/8/layout/vList6"/>
    <dgm:cxn modelId="{13E85B61-4EC4-4CCB-931E-DA750705D09D}" type="presOf" srcId="{CD967C0B-12CC-4EE0-A576-C6E6A8D9091D}" destId="{E1B51E97-D02A-4DD0-9083-47E1EAEEDE00}" srcOrd="0" destOrd="4" presId="urn:microsoft.com/office/officeart/2005/8/layout/vList6"/>
    <dgm:cxn modelId="{1245ED8B-E43A-4AF2-B579-8D092B5E7856}" type="presOf" srcId="{A00D48C3-8123-405D-B05D-901BB4B250D5}" destId="{E1B51E97-D02A-4DD0-9083-47E1EAEEDE00}" srcOrd="0" destOrd="1" presId="urn:microsoft.com/office/officeart/2005/8/layout/vList6"/>
    <dgm:cxn modelId="{B4A85FEF-13FC-456A-8974-2DF97810AFEF}" srcId="{F0926830-0F54-4B1C-BFF3-BFBDB8912387}" destId="{C70E56C9-2AB6-436C-A5F9-E6CA6700EFB2}" srcOrd="0" destOrd="0" parTransId="{B8C57621-C6B1-44F9-B143-70B7AF55F419}" sibTransId="{57031C04-8B8B-47A8-A49C-5FCB18D85866}"/>
    <dgm:cxn modelId="{45BC4B78-C0B9-4A1B-B533-E52366227508}" type="presOf" srcId="{C70E56C9-2AB6-436C-A5F9-E6CA6700EFB2}" destId="{E1B51E97-D02A-4DD0-9083-47E1EAEEDE00}" srcOrd="0" destOrd="0" presId="urn:microsoft.com/office/officeart/2005/8/layout/vList6"/>
    <dgm:cxn modelId="{20723929-8944-4527-9541-A0A03567A39A}" type="presOf" srcId="{23978BC7-084F-4541-815A-88A9411E6AA4}" destId="{E1B51E97-D02A-4DD0-9083-47E1EAEEDE00}" srcOrd="0" destOrd="3" presId="urn:microsoft.com/office/officeart/2005/8/layout/vList6"/>
    <dgm:cxn modelId="{D93ABD1A-E19D-4390-B59E-480E9FA23ECA}" srcId="{F0926830-0F54-4B1C-BFF3-BFBDB8912387}" destId="{3EFD6A1F-7802-4DB1-8E00-F4EBA42A7B41}" srcOrd="6" destOrd="0" parTransId="{CE4DDB0C-454D-4BF7-8B36-560A16162A94}" sibTransId="{E2980750-C355-4832-A5FE-B76962B6D161}"/>
    <dgm:cxn modelId="{37F45F76-5976-4727-A5DA-62ED9F2E1F82}" srcId="{F0926830-0F54-4B1C-BFF3-BFBDB8912387}" destId="{CD967C0B-12CC-4EE0-A576-C6E6A8D9091D}" srcOrd="4" destOrd="0" parTransId="{F937C390-A709-4404-849C-A15461F2383B}" sibTransId="{CD206C66-7E5C-4C51-9FC4-7C8EE36B9819}"/>
    <dgm:cxn modelId="{64495C81-1195-4DF5-B35F-3E14B8C56EEA}" type="presParOf" srcId="{6121FBCB-79F9-4788-9B36-8D91BC022388}" destId="{2FA6D7D8-80FA-4F17-B6AB-EB457B5ADEAB}" srcOrd="0" destOrd="0" presId="urn:microsoft.com/office/officeart/2005/8/layout/vList6"/>
    <dgm:cxn modelId="{C6BEA36A-D24E-4752-861B-F5819E0C6760}" type="presParOf" srcId="{2FA6D7D8-80FA-4F17-B6AB-EB457B5ADEAB}" destId="{D0BF654A-C195-4C6B-8399-FCF2BF15AA21}" srcOrd="0" destOrd="0" presId="urn:microsoft.com/office/officeart/2005/8/layout/vList6"/>
    <dgm:cxn modelId="{D62A61F0-BCE3-4BBB-ABD9-3098091A632B}" type="presParOf" srcId="{2FA6D7D8-80FA-4F17-B6AB-EB457B5ADEAB}" destId="{E1B51E97-D02A-4DD0-9083-47E1EAEEDE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354623-A4A2-4121-B945-23E3FEFAA270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F0926830-0F54-4B1C-BFF3-BFBDB8912387}">
      <dgm:prSet phldrT="[Metin]"/>
      <dgm:spPr/>
      <dgm:t>
        <a:bodyPr/>
        <a:lstStyle/>
        <a:p>
          <a:r>
            <a:rPr lang="tr-TR" dirty="0" smtClean="0"/>
            <a:t>Organizatörlere Yurt İçi Fuar Desteği</a:t>
          </a:r>
          <a:endParaRPr lang="tr-TR" dirty="0"/>
        </a:p>
      </dgm:t>
    </dgm:pt>
    <dgm:pt modelId="{3EE5F113-73F9-4491-95C2-D84BFD1D5E98}" type="parTrans" cxnId="{426F07EC-4438-42AE-9783-9C9939F91A65}">
      <dgm:prSet/>
      <dgm:spPr/>
      <dgm:t>
        <a:bodyPr/>
        <a:lstStyle/>
        <a:p>
          <a:endParaRPr lang="tr-TR"/>
        </a:p>
      </dgm:t>
    </dgm:pt>
    <dgm:pt modelId="{85740690-0B2B-4571-A55D-06259FD53280}" type="sibTrans" cxnId="{426F07EC-4438-42AE-9783-9C9939F91A65}">
      <dgm:prSet/>
      <dgm:spPr/>
      <dgm:t>
        <a:bodyPr/>
        <a:lstStyle/>
        <a:p>
          <a:endParaRPr lang="tr-TR"/>
        </a:p>
      </dgm:t>
    </dgm:pt>
    <dgm:pt modelId="{C70E56C9-2AB6-436C-A5F9-E6CA6700EFB2}">
      <dgm:prSet phldrT="[Metin]" custT="1"/>
      <dgm:spPr/>
      <dgm:t>
        <a:bodyPr/>
        <a:lstStyle/>
        <a:p>
          <a:r>
            <a:rPr lang="tr-TR" altLang="tr-TR" sz="1800" dirty="0" smtClean="0">
              <a:latin typeface="Calibri" pitchFamily="34" charset="0"/>
            </a:rPr>
            <a:t>Defile</a:t>
          </a:r>
          <a:endParaRPr lang="tr-TR" sz="1800" dirty="0"/>
        </a:p>
      </dgm:t>
    </dgm:pt>
    <dgm:pt modelId="{B8C57621-C6B1-44F9-B143-70B7AF55F419}" type="parTrans" cxnId="{B4A85FEF-13FC-456A-8974-2DF97810AFEF}">
      <dgm:prSet/>
      <dgm:spPr/>
      <dgm:t>
        <a:bodyPr/>
        <a:lstStyle/>
        <a:p>
          <a:endParaRPr lang="tr-TR"/>
        </a:p>
      </dgm:t>
    </dgm:pt>
    <dgm:pt modelId="{57031C04-8B8B-47A8-A49C-5FCB18D85866}" type="sibTrans" cxnId="{B4A85FEF-13FC-456A-8974-2DF97810AFEF}">
      <dgm:prSet/>
      <dgm:spPr/>
      <dgm:t>
        <a:bodyPr/>
        <a:lstStyle/>
        <a:p>
          <a:endParaRPr lang="tr-TR"/>
        </a:p>
      </dgm:t>
    </dgm:pt>
    <dgm:pt modelId="{338F2061-1144-46AC-B891-EFD3C2DE249E}">
      <dgm:prSet custT="1"/>
      <dgm:spPr/>
      <dgm:t>
        <a:bodyPr/>
        <a:lstStyle/>
        <a:p>
          <a:r>
            <a:rPr lang="tr-TR" altLang="tr-TR" sz="1800" smtClean="0">
              <a:latin typeface="Calibri" pitchFamily="34" charset="0"/>
            </a:rPr>
            <a:t>Seminer, Basın Toplantısı ve Duyuruları</a:t>
          </a:r>
          <a:endParaRPr lang="tr-TR" altLang="tr-TR" sz="1800" dirty="0">
            <a:latin typeface="Calibri" pitchFamily="34" charset="0"/>
          </a:endParaRPr>
        </a:p>
      </dgm:t>
    </dgm:pt>
    <dgm:pt modelId="{291F56C3-8C0C-4641-83DD-B2C915C4EC55}" type="parTrans" cxnId="{C0314A7D-661E-4526-A9DD-88A2180346B5}">
      <dgm:prSet/>
      <dgm:spPr/>
      <dgm:t>
        <a:bodyPr/>
        <a:lstStyle/>
        <a:p>
          <a:endParaRPr lang="tr-TR"/>
        </a:p>
      </dgm:t>
    </dgm:pt>
    <dgm:pt modelId="{3C10E918-7D8F-44C2-9489-B1190C701640}" type="sibTrans" cxnId="{C0314A7D-661E-4526-A9DD-88A2180346B5}">
      <dgm:prSet/>
      <dgm:spPr/>
      <dgm:t>
        <a:bodyPr/>
        <a:lstStyle/>
        <a:p>
          <a:endParaRPr lang="tr-TR"/>
        </a:p>
      </dgm:t>
    </dgm:pt>
    <dgm:pt modelId="{23978BC7-084F-4541-815A-88A9411E6AA4}">
      <dgm:prSet custT="1"/>
      <dgm:spPr/>
      <dgm:t>
        <a:bodyPr/>
        <a:lstStyle/>
        <a:p>
          <a:r>
            <a:rPr lang="tr-TR" altLang="tr-TR" sz="1800" dirty="0" smtClean="0">
              <a:latin typeface="Calibri" pitchFamily="34" charset="0"/>
            </a:rPr>
            <a:t>Reklam Panoları, Afiş, Katalog, Broşür</a:t>
          </a:r>
          <a:endParaRPr lang="tr-TR" altLang="tr-TR" sz="1800" dirty="0">
            <a:latin typeface="Calibri" pitchFamily="34" charset="0"/>
          </a:endParaRPr>
        </a:p>
      </dgm:t>
    </dgm:pt>
    <dgm:pt modelId="{9F6CF404-7C72-4258-9C97-66AA5B493A42}" type="parTrans" cxnId="{EAE58938-F78B-4CD9-9BA7-125E6FB616E5}">
      <dgm:prSet/>
      <dgm:spPr/>
      <dgm:t>
        <a:bodyPr/>
        <a:lstStyle/>
        <a:p>
          <a:endParaRPr lang="tr-TR"/>
        </a:p>
      </dgm:t>
    </dgm:pt>
    <dgm:pt modelId="{009BA099-ECA6-4DF8-886B-9E07F48CE51A}" type="sibTrans" cxnId="{EAE58938-F78B-4CD9-9BA7-125E6FB616E5}">
      <dgm:prSet/>
      <dgm:spPr/>
      <dgm:t>
        <a:bodyPr/>
        <a:lstStyle/>
        <a:p>
          <a:endParaRPr lang="tr-TR"/>
        </a:p>
      </dgm:t>
    </dgm:pt>
    <dgm:pt modelId="{CD967C0B-12CC-4EE0-A576-C6E6A8D9091D}">
      <dgm:prSet custT="1"/>
      <dgm:spPr/>
      <dgm:t>
        <a:bodyPr/>
        <a:lstStyle/>
        <a:p>
          <a:r>
            <a:rPr lang="tr-TR" altLang="tr-TR" sz="1800" smtClean="0">
              <a:latin typeface="Calibri" pitchFamily="34" charset="0"/>
            </a:rPr>
            <a:t>Elektronik ortamda tanıtımlar</a:t>
          </a:r>
          <a:endParaRPr lang="tr-TR" altLang="tr-TR" sz="1800" dirty="0">
            <a:latin typeface="Calibri" pitchFamily="34" charset="0"/>
          </a:endParaRPr>
        </a:p>
      </dgm:t>
    </dgm:pt>
    <dgm:pt modelId="{F937C390-A709-4404-849C-A15461F2383B}" type="parTrans" cxnId="{37F45F76-5976-4727-A5DA-62ED9F2E1F82}">
      <dgm:prSet/>
      <dgm:spPr/>
      <dgm:t>
        <a:bodyPr/>
        <a:lstStyle/>
        <a:p>
          <a:endParaRPr lang="tr-TR"/>
        </a:p>
      </dgm:t>
    </dgm:pt>
    <dgm:pt modelId="{CD206C66-7E5C-4C51-9FC4-7C8EE36B9819}" type="sibTrans" cxnId="{37F45F76-5976-4727-A5DA-62ED9F2E1F82}">
      <dgm:prSet/>
      <dgm:spPr/>
      <dgm:t>
        <a:bodyPr/>
        <a:lstStyle/>
        <a:p>
          <a:endParaRPr lang="tr-TR"/>
        </a:p>
      </dgm:t>
    </dgm:pt>
    <dgm:pt modelId="{5B9709AB-4D0D-4023-A4AF-91AE0C992407}">
      <dgm:prSet custT="1"/>
      <dgm:spPr/>
      <dgm:t>
        <a:bodyPr/>
        <a:lstStyle/>
        <a:p>
          <a:r>
            <a:rPr lang="tr-TR" altLang="tr-TR" sz="1800" dirty="0" smtClean="0">
              <a:latin typeface="Calibri" pitchFamily="34" charset="0"/>
            </a:rPr>
            <a:t>Kitle iletişim araçlarında yayınlanacak reklam</a:t>
          </a:r>
          <a:endParaRPr lang="tr-TR" altLang="tr-TR" sz="1800" dirty="0">
            <a:latin typeface="Calibri" pitchFamily="34" charset="0"/>
          </a:endParaRPr>
        </a:p>
      </dgm:t>
    </dgm:pt>
    <dgm:pt modelId="{750CB630-EE35-4A12-9E63-465FF73B41AB}" type="parTrans" cxnId="{E2F9D044-0C95-4798-8FE8-336ABAC27DE9}">
      <dgm:prSet/>
      <dgm:spPr/>
      <dgm:t>
        <a:bodyPr/>
        <a:lstStyle/>
        <a:p>
          <a:endParaRPr lang="tr-TR"/>
        </a:p>
      </dgm:t>
    </dgm:pt>
    <dgm:pt modelId="{FD8E0EC2-0019-4468-BD64-A2F5109777C1}" type="sibTrans" cxnId="{E2F9D044-0C95-4798-8FE8-336ABAC27DE9}">
      <dgm:prSet/>
      <dgm:spPr/>
      <dgm:t>
        <a:bodyPr/>
        <a:lstStyle/>
        <a:p>
          <a:endParaRPr lang="tr-TR"/>
        </a:p>
      </dgm:t>
    </dgm:pt>
    <dgm:pt modelId="{3EFD6A1F-7802-4DB1-8E00-F4EBA42A7B41}">
      <dgm:prSet custT="1"/>
      <dgm:spPr/>
      <dgm:t>
        <a:bodyPr/>
        <a:lstStyle/>
        <a:p>
          <a:endParaRPr lang="tr-TR" altLang="tr-TR" sz="1800" dirty="0">
            <a:latin typeface="Calibri" pitchFamily="34" charset="0"/>
          </a:endParaRPr>
        </a:p>
      </dgm:t>
    </dgm:pt>
    <dgm:pt modelId="{CE4DDB0C-454D-4BF7-8B36-560A16162A94}" type="parTrans" cxnId="{D93ABD1A-E19D-4390-B59E-480E9FA23ECA}">
      <dgm:prSet/>
      <dgm:spPr/>
      <dgm:t>
        <a:bodyPr/>
        <a:lstStyle/>
        <a:p>
          <a:endParaRPr lang="tr-TR"/>
        </a:p>
      </dgm:t>
    </dgm:pt>
    <dgm:pt modelId="{E2980750-C355-4832-A5FE-B76962B6D161}" type="sibTrans" cxnId="{D93ABD1A-E19D-4390-B59E-480E9FA23ECA}">
      <dgm:prSet/>
      <dgm:spPr/>
      <dgm:t>
        <a:bodyPr/>
        <a:lstStyle/>
        <a:p>
          <a:endParaRPr lang="tr-TR"/>
        </a:p>
      </dgm:t>
    </dgm:pt>
    <dgm:pt modelId="{FBAEC3CA-4C19-4DB8-A0B7-C61E215BA944}">
      <dgm:prSet custT="1"/>
      <dgm:spPr/>
      <dgm:t>
        <a:bodyPr/>
        <a:lstStyle/>
        <a:p>
          <a:r>
            <a:rPr lang="tr-TR" altLang="tr-TR" sz="1800" dirty="0" err="1" smtClean="0">
              <a:latin typeface="Calibri" pitchFamily="34" charset="0"/>
            </a:rPr>
            <a:t>Info</a:t>
          </a:r>
          <a:r>
            <a:rPr lang="tr-TR" altLang="tr-TR" sz="1800" dirty="0" smtClean="0">
              <a:latin typeface="Calibri" pitchFamily="34" charset="0"/>
            </a:rPr>
            <a:t> </a:t>
          </a:r>
          <a:r>
            <a:rPr lang="tr-TR" altLang="tr-TR" sz="1800" dirty="0" err="1" smtClean="0">
              <a:latin typeface="Calibri" pitchFamily="34" charset="0"/>
            </a:rPr>
            <a:t>stand</a:t>
          </a:r>
          <a:r>
            <a:rPr lang="tr-TR" altLang="tr-TR" sz="1800" dirty="0" smtClean="0">
              <a:latin typeface="Calibri" pitchFamily="34" charset="0"/>
            </a:rPr>
            <a:t> </a:t>
          </a:r>
          <a:r>
            <a:rPr lang="tr-TR" altLang="tr-TR" sz="1800" dirty="0" err="1" smtClean="0">
              <a:latin typeface="Calibri" pitchFamily="34" charset="0"/>
            </a:rPr>
            <a:t>kirasi</a:t>
          </a:r>
          <a:r>
            <a:rPr lang="tr-TR" altLang="tr-TR" sz="1800" dirty="0" smtClean="0">
              <a:latin typeface="Calibri" pitchFamily="34" charset="0"/>
            </a:rPr>
            <a:t>, ulaşım ve konaklama</a:t>
          </a:r>
          <a:endParaRPr lang="tr-TR" altLang="tr-TR" sz="1800" dirty="0">
            <a:latin typeface="Calibri" pitchFamily="34" charset="0"/>
          </a:endParaRPr>
        </a:p>
      </dgm:t>
    </dgm:pt>
    <dgm:pt modelId="{7188EACE-DBF2-4B2E-AD66-CCAC45640AA4}" type="parTrans" cxnId="{4CD19975-3258-4F6B-8A34-77C81859C0BA}">
      <dgm:prSet/>
      <dgm:spPr/>
      <dgm:t>
        <a:bodyPr/>
        <a:lstStyle/>
        <a:p>
          <a:endParaRPr lang="tr-TR"/>
        </a:p>
      </dgm:t>
    </dgm:pt>
    <dgm:pt modelId="{FFCCBD7E-4E10-41C3-9D36-210520F1BDB5}" type="sibTrans" cxnId="{4CD19975-3258-4F6B-8A34-77C81859C0BA}">
      <dgm:prSet/>
      <dgm:spPr/>
      <dgm:t>
        <a:bodyPr/>
        <a:lstStyle/>
        <a:p>
          <a:endParaRPr lang="tr-TR"/>
        </a:p>
      </dgm:t>
    </dgm:pt>
    <dgm:pt modelId="{0A1E3809-1049-4452-ACD2-BED2D1F34F2E}">
      <dgm:prSet custT="1"/>
      <dgm:spPr/>
      <dgm:t>
        <a:bodyPr/>
        <a:lstStyle/>
        <a:p>
          <a:r>
            <a:rPr lang="tr-TR" sz="1800" dirty="0" smtClean="0">
              <a:latin typeface="Calibri" pitchFamily="34" charset="0"/>
            </a:rPr>
            <a:t>gösteri/etkinlik/trend alanına yönelik harcamaları </a:t>
          </a:r>
          <a:endParaRPr lang="tr-TR" altLang="tr-TR" sz="1800" dirty="0">
            <a:latin typeface="Calibri" pitchFamily="34" charset="0"/>
          </a:endParaRPr>
        </a:p>
      </dgm:t>
    </dgm:pt>
    <dgm:pt modelId="{FED996C9-DB66-4431-9782-34CFCE0FEAEA}" type="parTrans" cxnId="{5B05AD64-0DAE-486E-8019-C01F41397AE5}">
      <dgm:prSet/>
      <dgm:spPr/>
      <dgm:t>
        <a:bodyPr/>
        <a:lstStyle/>
        <a:p>
          <a:endParaRPr lang="tr-TR"/>
        </a:p>
      </dgm:t>
    </dgm:pt>
    <dgm:pt modelId="{492D1D6C-75E5-4A57-AF0B-F6C7334A7FDD}" type="sibTrans" cxnId="{5B05AD64-0DAE-486E-8019-C01F41397AE5}">
      <dgm:prSet/>
      <dgm:spPr/>
      <dgm:t>
        <a:bodyPr/>
        <a:lstStyle/>
        <a:p>
          <a:endParaRPr lang="tr-TR"/>
        </a:p>
      </dgm:t>
    </dgm:pt>
    <dgm:pt modelId="{6121FBCB-79F9-4788-9B36-8D91BC022388}" type="pres">
      <dgm:prSet presAssocID="{C8354623-A4A2-4121-B945-23E3FEFAA27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FA6D7D8-80FA-4F17-B6AB-EB457B5ADEAB}" type="pres">
      <dgm:prSet presAssocID="{F0926830-0F54-4B1C-BFF3-BFBDB8912387}" presName="linNode" presStyleCnt="0"/>
      <dgm:spPr/>
    </dgm:pt>
    <dgm:pt modelId="{D0BF654A-C195-4C6B-8399-FCF2BF15AA21}" type="pres">
      <dgm:prSet presAssocID="{F0926830-0F54-4B1C-BFF3-BFBDB8912387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B51E97-D02A-4DD0-9083-47E1EAEEDE00}" type="pres">
      <dgm:prSet presAssocID="{F0926830-0F54-4B1C-BFF3-BFBDB8912387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2F9D044-0C95-4798-8FE8-336ABAC27DE9}" srcId="{F0926830-0F54-4B1C-BFF3-BFBDB8912387}" destId="{5B9709AB-4D0D-4023-A4AF-91AE0C992407}" srcOrd="4" destOrd="0" parTransId="{750CB630-EE35-4A12-9E63-465FF73B41AB}" sibTransId="{FD8E0EC2-0019-4468-BD64-A2F5109777C1}"/>
    <dgm:cxn modelId="{EC80435C-495A-414D-A031-3E6E4429F9CC}" type="presOf" srcId="{FBAEC3CA-4C19-4DB8-A0B7-C61E215BA944}" destId="{E1B51E97-D02A-4DD0-9083-47E1EAEEDE00}" srcOrd="0" destOrd="5" presId="urn:microsoft.com/office/officeart/2005/8/layout/vList6"/>
    <dgm:cxn modelId="{6BC73802-523D-4423-A172-0DAD27BAD0B8}" type="presOf" srcId="{C70E56C9-2AB6-436C-A5F9-E6CA6700EFB2}" destId="{E1B51E97-D02A-4DD0-9083-47E1EAEEDE00}" srcOrd="0" destOrd="0" presId="urn:microsoft.com/office/officeart/2005/8/layout/vList6"/>
    <dgm:cxn modelId="{CE012504-687E-48C1-9840-C4256B50CCD1}" type="presOf" srcId="{338F2061-1144-46AC-B891-EFD3C2DE249E}" destId="{E1B51E97-D02A-4DD0-9083-47E1EAEEDE00}" srcOrd="0" destOrd="1" presId="urn:microsoft.com/office/officeart/2005/8/layout/vList6"/>
    <dgm:cxn modelId="{426F07EC-4438-42AE-9783-9C9939F91A65}" srcId="{C8354623-A4A2-4121-B945-23E3FEFAA270}" destId="{F0926830-0F54-4B1C-BFF3-BFBDB8912387}" srcOrd="0" destOrd="0" parTransId="{3EE5F113-73F9-4491-95C2-D84BFD1D5E98}" sibTransId="{85740690-0B2B-4571-A55D-06259FD53280}"/>
    <dgm:cxn modelId="{B4A85FEF-13FC-456A-8974-2DF97810AFEF}" srcId="{F0926830-0F54-4B1C-BFF3-BFBDB8912387}" destId="{C70E56C9-2AB6-436C-A5F9-E6CA6700EFB2}" srcOrd="0" destOrd="0" parTransId="{B8C57621-C6B1-44F9-B143-70B7AF55F419}" sibTransId="{57031C04-8B8B-47A8-A49C-5FCB18D85866}"/>
    <dgm:cxn modelId="{997C0718-805D-4922-B57A-E711ABD6B617}" type="presOf" srcId="{F0926830-0F54-4B1C-BFF3-BFBDB8912387}" destId="{D0BF654A-C195-4C6B-8399-FCF2BF15AA21}" srcOrd="0" destOrd="0" presId="urn:microsoft.com/office/officeart/2005/8/layout/vList6"/>
    <dgm:cxn modelId="{C0314A7D-661E-4526-A9DD-88A2180346B5}" srcId="{F0926830-0F54-4B1C-BFF3-BFBDB8912387}" destId="{338F2061-1144-46AC-B891-EFD3C2DE249E}" srcOrd="1" destOrd="0" parTransId="{291F56C3-8C0C-4641-83DD-B2C915C4EC55}" sibTransId="{3C10E918-7D8F-44C2-9489-B1190C701640}"/>
    <dgm:cxn modelId="{9A4642C4-A825-4E67-B52E-C71F4A3290A3}" type="presOf" srcId="{5B9709AB-4D0D-4023-A4AF-91AE0C992407}" destId="{E1B51E97-D02A-4DD0-9083-47E1EAEEDE00}" srcOrd="0" destOrd="4" presId="urn:microsoft.com/office/officeart/2005/8/layout/vList6"/>
    <dgm:cxn modelId="{780CDCD6-6F54-44F7-AE84-16F1E3BA6669}" type="presOf" srcId="{CD967C0B-12CC-4EE0-A576-C6E6A8D9091D}" destId="{E1B51E97-D02A-4DD0-9083-47E1EAEEDE00}" srcOrd="0" destOrd="3" presId="urn:microsoft.com/office/officeart/2005/8/layout/vList6"/>
    <dgm:cxn modelId="{04602634-4E7C-447E-9965-6C06F7CAAC76}" type="presOf" srcId="{23978BC7-084F-4541-815A-88A9411E6AA4}" destId="{E1B51E97-D02A-4DD0-9083-47E1EAEEDE00}" srcOrd="0" destOrd="2" presId="urn:microsoft.com/office/officeart/2005/8/layout/vList6"/>
    <dgm:cxn modelId="{50325D34-7D6B-4DB1-8079-2EDC74E7E12C}" type="presOf" srcId="{0A1E3809-1049-4452-ACD2-BED2D1F34F2E}" destId="{E1B51E97-D02A-4DD0-9083-47E1EAEEDE00}" srcOrd="0" destOrd="6" presId="urn:microsoft.com/office/officeart/2005/8/layout/vList6"/>
    <dgm:cxn modelId="{EAE58938-F78B-4CD9-9BA7-125E6FB616E5}" srcId="{F0926830-0F54-4B1C-BFF3-BFBDB8912387}" destId="{23978BC7-084F-4541-815A-88A9411E6AA4}" srcOrd="2" destOrd="0" parTransId="{9F6CF404-7C72-4258-9C97-66AA5B493A42}" sibTransId="{009BA099-ECA6-4DF8-886B-9E07F48CE51A}"/>
    <dgm:cxn modelId="{37F45F76-5976-4727-A5DA-62ED9F2E1F82}" srcId="{F0926830-0F54-4B1C-BFF3-BFBDB8912387}" destId="{CD967C0B-12CC-4EE0-A576-C6E6A8D9091D}" srcOrd="3" destOrd="0" parTransId="{F937C390-A709-4404-849C-A15461F2383B}" sibTransId="{CD206C66-7E5C-4C51-9FC4-7C8EE36B9819}"/>
    <dgm:cxn modelId="{2DB6F16A-F9C6-4E40-8E89-19A71C85A611}" type="presOf" srcId="{C8354623-A4A2-4121-B945-23E3FEFAA270}" destId="{6121FBCB-79F9-4788-9B36-8D91BC022388}" srcOrd="0" destOrd="0" presId="urn:microsoft.com/office/officeart/2005/8/layout/vList6"/>
    <dgm:cxn modelId="{5B05AD64-0DAE-486E-8019-C01F41397AE5}" srcId="{F0926830-0F54-4B1C-BFF3-BFBDB8912387}" destId="{0A1E3809-1049-4452-ACD2-BED2D1F34F2E}" srcOrd="6" destOrd="0" parTransId="{FED996C9-DB66-4431-9782-34CFCE0FEAEA}" sibTransId="{492D1D6C-75E5-4A57-AF0B-F6C7334A7FDD}"/>
    <dgm:cxn modelId="{D93ABD1A-E19D-4390-B59E-480E9FA23ECA}" srcId="{F0926830-0F54-4B1C-BFF3-BFBDB8912387}" destId="{3EFD6A1F-7802-4DB1-8E00-F4EBA42A7B41}" srcOrd="7" destOrd="0" parTransId="{CE4DDB0C-454D-4BF7-8B36-560A16162A94}" sibTransId="{E2980750-C355-4832-A5FE-B76962B6D161}"/>
    <dgm:cxn modelId="{4CD19975-3258-4F6B-8A34-77C81859C0BA}" srcId="{F0926830-0F54-4B1C-BFF3-BFBDB8912387}" destId="{FBAEC3CA-4C19-4DB8-A0B7-C61E215BA944}" srcOrd="5" destOrd="0" parTransId="{7188EACE-DBF2-4B2E-AD66-CCAC45640AA4}" sibTransId="{FFCCBD7E-4E10-41C3-9D36-210520F1BDB5}"/>
    <dgm:cxn modelId="{BA87E5C7-9B5B-4356-A2BA-A611046C2024}" type="presOf" srcId="{3EFD6A1F-7802-4DB1-8E00-F4EBA42A7B41}" destId="{E1B51E97-D02A-4DD0-9083-47E1EAEEDE00}" srcOrd="0" destOrd="7" presId="urn:microsoft.com/office/officeart/2005/8/layout/vList6"/>
    <dgm:cxn modelId="{F55BF214-E15F-4186-BCC9-AFD78CFD46BF}" type="presParOf" srcId="{6121FBCB-79F9-4788-9B36-8D91BC022388}" destId="{2FA6D7D8-80FA-4F17-B6AB-EB457B5ADEAB}" srcOrd="0" destOrd="0" presId="urn:microsoft.com/office/officeart/2005/8/layout/vList6"/>
    <dgm:cxn modelId="{67AC0B09-DF0F-41BD-AA4B-686C8DD6D67B}" type="presParOf" srcId="{2FA6D7D8-80FA-4F17-B6AB-EB457B5ADEAB}" destId="{D0BF654A-C195-4C6B-8399-FCF2BF15AA21}" srcOrd="0" destOrd="0" presId="urn:microsoft.com/office/officeart/2005/8/layout/vList6"/>
    <dgm:cxn modelId="{E9E14AD3-1CD7-4543-A93E-E7467AAF2304}" type="presParOf" srcId="{2FA6D7D8-80FA-4F17-B6AB-EB457B5ADEAB}" destId="{E1B51E97-D02A-4DD0-9083-47E1EAEEDE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B06DEB-651B-4356-B825-C2AB96DF89EC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2D7971C-F265-42E8-8121-839DC8611A1F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UR-GE Desteği</a:t>
          </a:r>
          <a:endParaRPr lang="tr-TR" sz="3200" dirty="0"/>
        </a:p>
      </dgm:t>
    </dgm:pt>
    <dgm:pt modelId="{A38F83D6-30A2-4AEF-BEC6-BD87C45960D9}" type="parTrans" cxnId="{5FCD178D-6241-4369-895B-8B07DD7B5DA6}">
      <dgm:prSet/>
      <dgm:spPr/>
      <dgm:t>
        <a:bodyPr/>
        <a:lstStyle/>
        <a:p>
          <a:endParaRPr lang="tr-TR"/>
        </a:p>
      </dgm:t>
    </dgm:pt>
    <dgm:pt modelId="{02CA88DA-DF24-422C-867C-C33823470742}" type="sibTrans" cxnId="{5FCD178D-6241-4369-895B-8B07DD7B5DA6}">
      <dgm:prSet/>
      <dgm:spPr/>
      <dgm:t>
        <a:bodyPr/>
        <a:lstStyle/>
        <a:p>
          <a:endParaRPr lang="tr-TR"/>
        </a:p>
      </dgm:t>
    </dgm:pt>
    <dgm:pt modelId="{C8525F42-D91C-4724-A867-3D86908339E9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Pazara Giriş Belgelerinin Desteklenmesi</a:t>
          </a:r>
          <a:endParaRPr lang="tr-TR" sz="3200" dirty="0"/>
        </a:p>
      </dgm:t>
    </dgm:pt>
    <dgm:pt modelId="{A921998E-6514-4D99-9DE1-19663AB9D91B}" type="parTrans" cxnId="{4D86A4F0-FAF0-4CFB-B5FB-14F25DD9C3BC}">
      <dgm:prSet/>
      <dgm:spPr/>
      <dgm:t>
        <a:bodyPr/>
        <a:lstStyle/>
        <a:p>
          <a:endParaRPr lang="tr-TR"/>
        </a:p>
      </dgm:t>
    </dgm:pt>
    <dgm:pt modelId="{C560DC0C-16B0-40B8-9050-E22A2569DE24}" type="sibTrans" cxnId="{4D86A4F0-FAF0-4CFB-B5FB-14F25DD9C3BC}">
      <dgm:prSet/>
      <dgm:spPr/>
      <dgm:t>
        <a:bodyPr/>
        <a:lstStyle/>
        <a:p>
          <a:endParaRPr lang="tr-TR"/>
        </a:p>
      </dgm:t>
    </dgm:pt>
    <dgm:pt modelId="{EB8CFC54-2F5F-42DE-93D2-6BA2C846914D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 Araştırma ve Pazara Giriş Desteği</a:t>
          </a:r>
          <a:endParaRPr lang="tr-TR" sz="3200" dirty="0"/>
        </a:p>
      </dgm:t>
    </dgm:pt>
    <dgm:pt modelId="{BBC9D48B-FE05-424E-B67D-72EA6049D7D9}" type="parTrans" cxnId="{D6E3DFDB-B111-4FF0-AF03-B39454C2CB90}">
      <dgm:prSet/>
      <dgm:spPr/>
      <dgm:t>
        <a:bodyPr/>
        <a:lstStyle/>
        <a:p>
          <a:endParaRPr lang="tr-TR"/>
        </a:p>
      </dgm:t>
    </dgm:pt>
    <dgm:pt modelId="{81A89D19-FBA6-4EA2-AFA3-12DCFAD1F1F5}" type="sibTrans" cxnId="{D6E3DFDB-B111-4FF0-AF03-B39454C2CB90}">
      <dgm:prSet/>
      <dgm:spPr/>
      <dgm:t>
        <a:bodyPr/>
        <a:lstStyle/>
        <a:p>
          <a:endParaRPr lang="tr-TR"/>
        </a:p>
      </dgm:t>
    </dgm:pt>
    <dgm:pt modelId="{E402C66A-ECD5-42EC-BE5A-BF28E782735C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Marka ve Turquality Desteği</a:t>
          </a:r>
          <a:endParaRPr lang="tr-TR" sz="3200" dirty="0"/>
        </a:p>
      </dgm:t>
    </dgm:pt>
    <dgm:pt modelId="{4BA8E5F3-D199-4B38-985B-ADFD677E8237}" type="parTrans" cxnId="{85257933-1705-4178-BCA3-DD6F7C4D1A2D}">
      <dgm:prSet/>
      <dgm:spPr/>
      <dgm:t>
        <a:bodyPr/>
        <a:lstStyle/>
        <a:p>
          <a:endParaRPr lang="tr-TR"/>
        </a:p>
      </dgm:t>
    </dgm:pt>
    <dgm:pt modelId="{A1751B9F-6201-45FA-BAED-958DECC9A6B0}" type="sibTrans" cxnId="{85257933-1705-4178-BCA3-DD6F7C4D1A2D}">
      <dgm:prSet/>
      <dgm:spPr/>
      <dgm:t>
        <a:bodyPr/>
        <a:lstStyle/>
        <a:p>
          <a:endParaRPr lang="tr-TR"/>
        </a:p>
      </dgm:t>
    </dgm:pt>
    <dgm:pt modelId="{389F4B7B-D795-4423-B42D-EF7117219FA1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Fuar Desteği</a:t>
          </a:r>
          <a:endParaRPr lang="tr-TR" sz="3200" dirty="0"/>
        </a:p>
      </dgm:t>
    </dgm:pt>
    <dgm:pt modelId="{D3619DE7-8DC6-48AA-A68C-B1E921F3598B}" type="parTrans" cxnId="{AAEE2761-477F-41DE-9090-454507E728C6}">
      <dgm:prSet/>
      <dgm:spPr/>
      <dgm:t>
        <a:bodyPr/>
        <a:lstStyle/>
        <a:p>
          <a:endParaRPr lang="tr-TR"/>
        </a:p>
      </dgm:t>
    </dgm:pt>
    <dgm:pt modelId="{6F892E02-3064-4D35-B35B-8CF90C7CD15A}" type="sibTrans" cxnId="{AAEE2761-477F-41DE-9090-454507E728C6}">
      <dgm:prSet/>
      <dgm:spPr/>
      <dgm:t>
        <a:bodyPr/>
        <a:lstStyle/>
        <a:p>
          <a:endParaRPr lang="tr-TR"/>
        </a:p>
      </dgm:t>
    </dgm:pt>
    <dgm:pt modelId="{688E2143-1633-459D-AC1C-0128308214F8}">
      <dgm:prSet phldrT="[Metin]" custT="1"/>
      <dgm:spPr/>
      <dgm:t>
        <a:bodyPr/>
        <a:lstStyle/>
        <a:p>
          <a:r>
            <a:rPr lang="tr-TR" sz="3200" dirty="0" smtClean="0"/>
            <a:t>Yurtdışı Birim, Marka ve Tanıtım Desteği</a:t>
          </a:r>
          <a:endParaRPr lang="tr-TR" sz="3200" dirty="0"/>
        </a:p>
      </dgm:t>
    </dgm:pt>
    <dgm:pt modelId="{2C36174A-23AD-4665-ADA5-DEF0D2A7439E}" type="parTrans" cxnId="{F3C1C506-42C5-406C-9EFF-194C57B3B620}">
      <dgm:prSet/>
      <dgm:spPr/>
      <dgm:t>
        <a:bodyPr/>
        <a:lstStyle/>
        <a:p>
          <a:endParaRPr lang="tr-TR"/>
        </a:p>
      </dgm:t>
    </dgm:pt>
    <dgm:pt modelId="{0E548098-989E-4663-84C4-ACE329897E83}" type="sibTrans" cxnId="{F3C1C506-42C5-406C-9EFF-194C57B3B620}">
      <dgm:prSet/>
      <dgm:spPr/>
      <dgm:t>
        <a:bodyPr/>
        <a:lstStyle/>
        <a:p>
          <a:endParaRPr lang="tr-TR"/>
        </a:p>
      </dgm:t>
    </dgm:pt>
    <dgm:pt modelId="{AED54C5C-16BF-4C7A-9019-8D85BF9BA605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Tasarım Desteği</a:t>
          </a:r>
          <a:endParaRPr lang="tr-TR" sz="3200" dirty="0"/>
        </a:p>
      </dgm:t>
    </dgm:pt>
    <dgm:pt modelId="{139A516C-7EB3-4010-8CA7-E56BDEF5C84D}" type="parTrans" cxnId="{30D4A9B0-3DBC-49BE-8B09-7B1EEA9EE8B4}">
      <dgm:prSet/>
      <dgm:spPr/>
      <dgm:t>
        <a:bodyPr/>
        <a:lstStyle/>
        <a:p>
          <a:endParaRPr lang="tr-TR"/>
        </a:p>
      </dgm:t>
    </dgm:pt>
    <dgm:pt modelId="{034EC137-77DC-4DE1-A9A8-DA5504CBDDC5}" type="sibTrans" cxnId="{30D4A9B0-3DBC-49BE-8B09-7B1EEA9EE8B4}">
      <dgm:prSet/>
      <dgm:spPr/>
      <dgm:t>
        <a:bodyPr/>
        <a:lstStyle/>
        <a:p>
          <a:endParaRPr lang="tr-TR"/>
        </a:p>
      </dgm:t>
    </dgm:pt>
    <dgm:pt modelId="{3BE8EF46-0D02-45C2-9D9B-B6C4CF1D03B9}" type="pres">
      <dgm:prSet presAssocID="{D8B06DEB-651B-4356-B825-C2AB96DF89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0A86D-3553-4CD4-9F29-277072C6F8E2}" type="pres">
      <dgm:prSet presAssocID="{D8B06DEB-651B-4356-B825-C2AB96DF89EC}" presName="Name1" presStyleCnt="0"/>
      <dgm:spPr/>
      <dgm:t>
        <a:bodyPr/>
        <a:lstStyle/>
        <a:p>
          <a:endParaRPr lang="tr-TR"/>
        </a:p>
      </dgm:t>
    </dgm:pt>
    <dgm:pt modelId="{100B0909-FC3E-40D1-A040-BE7BC6A914EE}" type="pres">
      <dgm:prSet presAssocID="{D8B06DEB-651B-4356-B825-C2AB96DF89EC}" presName="cycle" presStyleCnt="0"/>
      <dgm:spPr/>
      <dgm:t>
        <a:bodyPr/>
        <a:lstStyle/>
        <a:p>
          <a:endParaRPr lang="tr-TR"/>
        </a:p>
      </dgm:t>
    </dgm:pt>
    <dgm:pt modelId="{216115BE-C3F5-4AB9-9466-7D22DA6C53C3}" type="pres">
      <dgm:prSet presAssocID="{D8B06DEB-651B-4356-B825-C2AB96DF89EC}" presName="srcNode" presStyleLbl="node1" presStyleIdx="0" presStyleCnt="7"/>
      <dgm:spPr/>
      <dgm:t>
        <a:bodyPr/>
        <a:lstStyle/>
        <a:p>
          <a:endParaRPr lang="tr-TR"/>
        </a:p>
      </dgm:t>
    </dgm:pt>
    <dgm:pt modelId="{9AB4B27E-7516-42D9-AB95-C2B7264496D7}" type="pres">
      <dgm:prSet presAssocID="{D8B06DEB-651B-4356-B825-C2AB96DF89EC}" presName="conn" presStyleLbl="parChTrans1D2" presStyleIdx="0" presStyleCnt="1"/>
      <dgm:spPr/>
      <dgm:t>
        <a:bodyPr/>
        <a:lstStyle/>
        <a:p>
          <a:endParaRPr lang="tr-TR"/>
        </a:p>
      </dgm:t>
    </dgm:pt>
    <dgm:pt modelId="{C2BE4588-D958-4F77-B53C-3926E3812967}" type="pres">
      <dgm:prSet presAssocID="{D8B06DEB-651B-4356-B825-C2AB96DF89EC}" presName="extraNode" presStyleLbl="node1" presStyleIdx="0" presStyleCnt="7"/>
      <dgm:spPr/>
      <dgm:t>
        <a:bodyPr/>
        <a:lstStyle/>
        <a:p>
          <a:endParaRPr lang="tr-TR"/>
        </a:p>
      </dgm:t>
    </dgm:pt>
    <dgm:pt modelId="{EC8A8B43-818D-406E-99FA-E5D4D432E254}" type="pres">
      <dgm:prSet presAssocID="{D8B06DEB-651B-4356-B825-C2AB96DF89EC}" presName="dstNode" presStyleLbl="node1" presStyleIdx="0" presStyleCnt="7"/>
      <dgm:spPr/>
      <dgm:t>
        <a:bodyPr/>
        <a:lstStyle/>
        <a:p>
          <a:endParaRPr lang="tr-TR"/>
        </a:p>
      </dgm:t>
    </dgm:pt>
    <dgm:pt modelId="{32C5FD87-2222-4DE7-91EB-0F32D44D7E84}" type="pres">
      <dgm:prSet presAssocID="{B2D7971C-F265-42E8-8121-839DC8611A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7AFE2-F181-4EC4-91BE-B28E258D9143}" type="pres">
      <dgm:prSet presAssocID="{B2D7971C-F265-42E8-8121-839DC8611A1F}" presName="accent_1" presStyleCnt="0"/>
      <dgm:spPr/>
      <dgm:t>
        <a:bodyPr/>
        <a:lstStyle/>
        <a:p>
          <a:endParaRPr lang="tr-TR"/>
        </a:p>
      </dgm:t>
    </dgm:pt>
    <dgm:pt modelId="{71215BDD-2499-4A1F-82CF-A917263D9265}" type="pres">
      <dgm:prSet presAssocID="{B2D7971C-F265-42E8-8121-839DC8611A1F}" presName="accentRepeatNode" presStyleLbl="solidFgAcc1" presStyleIdx="0" presStyleCnt="7"/>
      <dgm:spPr/>
      <dgm:t>
        <a:bodyPr/>
        <a:lstStyle/>
        <a:p>
          <a:endParaRPr lang="tr-TR"/>
        </a:p>
      </dgm:t>
    </dgm:pt>
    <dgm:pt modelId="{AD7935FC-A78D-4764-AE16-C43361BF1E1E}" type="pres">
      <dgm:prSet presAssocID="{C8525F42-D91C-4724-A867-3D86908339E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3A58CC-AB0C-4768-A834-FF844449874F}" type="pres">
      <dgm:prSet presAssocID="{C8525F42-D91C-4724-A867-3D86908339E9}" presName="accent_2" presStyleCnt="0"/>
      <dgm:spPr/>
      <dgm:t>
        <a:bodyPr/>
        <a:lstStyle/>
        <a:p>
          <a:endParaRPr lang="tr-TR"/>
        </a:p>
      </dgm:t>
    </dgm:pt>
    <dgm:pt modelId="{8ABBD432-837E-4B65-82AC-C1A7CD14E3C1}" type="pres">
      <dgm:prSet presAssocID="{C8525F42-D91C-4724-A867-3D86908339E9}" presName="accentRepeatNode" presStyleLbl="solidFgAcc1" presStyleIdx="1" presStyleCnt="7"/>
      <dgm:spPr/>
      <dgm:t>
        <a:bodyPr/>
        <a:lstStyle/>
        <a:p>
          <a:endParaRPr lang="tr-TR"/>
        </a:p>
      </dgm:t>
    </dgm:pt>
    <dgm:pt modelId="{3A1FB26B-C60A-40C9-8B6B-C99F1AE5D3E8}" type="pres">
      <dgm:prSet presAssocID="{EB8CFC54-2F5F-42DE-93D2-6BA2C846914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77E5C0-022B-4FAF-89AF-AC8C082427F7}" type="pres">
      <dgm:prSet presAssocID="{EB8CFC54-2F5F-42DE-93D2-6BA2C846914D}" presName="accent_3" presStyleCnt="0"/>
      <dgm:spPr/>
      <dgm:t>
        <a:bodyPr/>
        <a:lstStyle/>
        <a:p>
          <a:endParaRPr lang="tr-TR"/>
        </a:p>
      </dgm:t>
    </dgm:pt>
    <dgm:pt modelId="{DFF84247-7913-4929-A982-0CF13FBA7FC5}" type="pres">
      <dgm:prSet presAssocID="{EB8CFC54-2F5F-42DE-93D2-6BA2C846914D}" presName="accentRepeatNode" presStyleLbl="solidFgAcc1" presStyleIdx="2" presStyleCnt="7"/>
      <dgm:spPr/>
      <dgm:t>
        <a:bodyPr/>
        <a:lstStyle/>
        <a:p>
          <a:endParaRPr lang="tr-TR"/>
        </a:p>
      </dgm:t>
    </dgm:pt>
    <dgm:pt modelId="{69393D2E-EB86-451A-9E14-50922CE10143}" type="pres">
      <dgm:prSet presAssocID="{389F4B7B-D795-4423-B42D-EF7117219FA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98ECE-3258-4008-98B2-571D6BA14396}" type="pres">
      <dgm:prSet presAssocID="{389F4B7B-D795-4423-B42D-EF7117219FA1}" presName="accent_4" presStyleCnt="0"/>
      <dgm:spPr/>
      <dgm:t>
        <a:bodyPr/>
        <a:lstStyle/>
        <a:p>
          <a:endParaRPr lang="tr-TR"/>
        </a:p>
      </dgm:t>
    </dgm:pt>
    <dgm:pt modelId="{9FFB6F93-81CD-4450-B2FC-055F6681DC21}" type="pres">
      <dgm:prSet presAssocID="{389F4B7B-D795-4423-B42D-EF7117219FA1}" presName="accentRepeatNode" presStyleLbl="solidFgAcc1" presStyleIdx="3" presStyleCnt="7"/>
      <dgm:spPr/>
      <dgm:t>
        <a:bodyPr/>
        <a:lstStyle/>
        <a:p>
          <a:endParaRPr lang="tr-TR"/>
        </a:p>
      </dgm:t>
    </dgm:pt>
    <dgm:pt modelId="{2FF44013-B5ED-4109-A459-C94BB72A3EB0}" type="pres">
      <dgm:prSet presAssocID="{688E2143-1633-459D-AC1C-0128308214F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4F215-7DF6-4D82-A5E1-FD9605C5E065}" type="pres">
      <dgm:prSet presAssocID="{688E2143-1633-459D-AC1C-0128308214F8}" presName="accent_5" presStyleCnt="0"/>
      <dgm:spPr/>
      <dgm:t>
        <a:bodyPr/>
        <a:lstStyle/>
        <a:p>
          <a:endParaRPr lang="tr-TR"/>
        </a:p>
      </dgm:t>
    </dgm:pt>
    <dgm:pt modelId="{8B841C5B-6C55-4259-8020-8C17C1C138BB}" type="pres">
      <dgm:prSet presAssocID="{688E2143-1633-459D-AC1C-0128308214F8}" presName="accentRepeatNode" presStyleLbl="solidFgAcc1" presStyleIdx="4" presStyleCnt="7"/>
      <dgm:spPr/>
      <dgm:t>
        <a:bodyPr/>
        <a:lstStyle/>
        <a:p>
          <a:endParaRPr lang="tr-TR"/>
        </a:p>
      </dgm:t>
    </dgm:pt>
    <dgm:pt modelId="{6169B69E-F5C5-4019-802C-6934A97D7F82}" type="pres">
      <dgm:prSet presAssocID="{AED54C5C-16BF-4C7A-9019-8D85BF9BA6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F6D189-800F-42B5-A391-D44438A8FAAA}" type="pres">
      <dgm:prSet presAssocID="{AED54C5C-16BF-4C7A-9019-8D85BF9BA605}" presName="accent_6" presStyleCnt="0"/>
      <dgm:spPr/>
      <dgm:t>
        <a:bodyPr/>
        <a:lstStyle/>
        <a:p>
          <a:endParaRPr lang="tr-TR"/>
        </a:p>
      </dgm:t>
    </dgm:pt>
    <dgm:pt modelId="{EF1E2F0B-537C-4698-834F-AB878DA6BABB}" type="pres">
      <dgm:prSet presAssocID="{AED54C5C-16BF-4C7A-9019-8D85BF9BA605}" presName="accentRepeatNode" presStyleLbl="solidFgAcc1" presStyleIdx="5" presStyleCnt="7"/>
      <dgm:spPr/>
      <dgm:t>
        <a:bodyPr/>
        <a:lstStyle/>
        <a:p>
          <a:endParaRPr lang="tr-TR"/>
        </a:p>
      </dgm:t>
    </dgm:pt>
    <dgm:pt modelId="{2315D915-0C93-406C-BABA-4CB9657DB6F8}" type="pres">
      <dgm:prSet presAssocID="{E402C66A-ECD5-42EC-BE5A-BF28E78273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B74B8E-C9D6-4106-BA40-ACC25A923BA8}" type="pres">
      <dgm:prSet presAssocID="{E402C66A-ECD5-42EC-BE5A-BF28E782735C}" presName="accent_7" presStyleCnt="0"/>
      <dgm:spPr/>
      <dgm:t>
        <a:bodyPr/>
        <a:lstStyle/>
        <a:p>
          <a:endParaRPr lang="tr-TR"/>
        </a:p>
      </dgm:t>
    </dgm:pt>
    <dgm:pt modelId="{C342712F-C2B6-49F8-9EAE-624285547751}" type="pres">
      <dgm:prSet presAssocID="{E402C66A-ECD5-42EC-BE5A-BF28E782735C}" presName="accentRepeatNode" presStyleLbl="solidFgAcc1" presStyleIdx="6" presStyleCnt="7"/>
      <dgm:spPr/>
      <dgm:t>
        <a:bodyPr/>
        <a:lstStyle/>
        <a:p>
          <a:endParaRPr lang="tr-TR"/>
        </a:p>
      </dgm:t>
    </dgm:pt>
  </dgm:ptLst>
  <dgm:cxnLst>
    <dgm:cxn modelId="{D6E3DFDB-B111-4FF0-AF03-B39454C2CB90}" srcId="{D8B06DEB-651B-4356-B825-C2AB96DF89EC}" destId="{EB8CFC54-2F5F-42DE-93D2-6BA2C846914D}" srcOrd="2" destOrd="0" parTransId="{BBC9D48B-FE05-424E-B67D-72EA6049D7D9}" sibTransId="{81A89D19-FBA6-4EA2-AFA3-12DCFAD1F1F5}"/>
    <dgm:cxn modelId="{30D4A9B0-3DBC-49BE-8B09-7B1EEA9EE8B4}" srcId="{D8B06DEB-651B-4356-B825-C2AB96DF89EC}" destId="{AED54C5C-16BF-4C7A-9019-8D85BF9BA605}" srcOrd="5" destOrd="0" parTransId="{139A516C-7EB3-4010-8CA7-E56BDEF5C84D}" sibTransId="{034EC137-77DC-4DE1-A9A8-DA5504CBDDC5}"/>
    <dgm:cxn modelId="{4D86A4F0-FAF0-4CFB-B5FB-14F25DD9C3BC}" srcId="{D8B06DEB-651B-4356-B825-C2AB96DF89EC}" destId="{C8525F42-D91C-4724-A867-3D86908339E9}" srcOrd="1" destOrd="0" parTransId="{A921998E-6514-4D99-9DE1-19663AB9D91B}" sibTransId="{C560DC0C-16B0-40B8-9050-E22A2569DE24}"/>
    <dgm:cxn modelId="{C5FF69D5-E341-4E74-8CA6-E73CE34BEA1A}" type="presOf" srcId="{389F4B7B-D795-4423-B42D-EF7117219FA1}" destId="{69393D2E-EB86-451A-9E14-50922CE10143}" srcOrd="0" destOrd="0" presId="urn:microsoft.com/office/officeart/2008/layout/VerticalCurvedList"/>
    <dgm:cxn modelId="{B8BA1B3A-9FA6-4098-93F8-C2E2F19D3FD8}" type="presOf" srcId="{02CA88DA-DF24-422C-867C-C33823470742}" destId="{9AB4B27E-7516-42D9-AB95-C2B7264496D7}" srcOrd="0" destOrd="0" presId="urn:microsoft.com/office/officeart/2008/layout/VerticalCurvedList"/>
    <dgm:cxn modelId="{85257933-1705-4178-BCA3-DD6F7C4D1A2D}" srcId="{D8B06DEB-651B-4356-B825-C2AB96DF89EC}" destId="{E402C66A-ECD5-42EC-BE5A-BF28E782735C}" srcOrd="6" destOrd="0" parTransId="{4BA8E5F3-D199-4B38-985B-ADFD677E8237}" sibTransId="{A1751B9F-6201-45FA-BAED-958DECC9A6B0}"/>
    <dgm:cxn modelId="{BEFD9C64-CB3D-46B3-BFEB-9FF23A345371}" type="presOf" srcId="{B2D7971C-F265-42E8-8121-839DC8611A1F}" destId="{32C5FD87-2222-4DE7-91EB-0F32D44D7E84}" srcOrd="0" destOrd="0" presId="urn:microsoft.com/office/officeart/2008/layout/VerticalCurvedList"/>
    <dgm:cxn modelId="{0800FEC7-3749-4CA6-BC4D-E0E5010C736E}" type="presOf" srcId="{E402C66A-ECD5-42EC-BE5A-BF28E782735C}" destId="{2315D915-0C93-406C-BABA-4CB9657DB6F8}" srcOrd="0" destOrd="0" presId="urn:microsoft.com/office/officeart/2008/layout/VerticalCurvedList"/>
    <dgm:cxn modelId="{8524B053-3F43-4E8B-8AE1-FC40C6AB1BB2}" type="presOf" srcId="{C8525F42-D91C-4724-A867-3D86908339E9}" destId="{AD7935FC-A78D-4764-AE16-C43361BF1E1E}" srcOrd="0" destOrd="0" presId="urn:microsoft.com/office/officeart/2008/layout/VerticalCurvedList"/>
    <dgm:cxn modelId="{05F46A6D-1F36-4CF2-9100-769C9B408420}" type="presOf" srcId="{EB8CFC54-2F5F-42DE-93D2-6BA2C846914D}" destId="{3A1FB26B-C60A-40C9-8B6B-C99F1AE5D3E8}" srcOrd="0" destOrd="0" presId="urn:microsoft.com/office/officeart/2008/layout/VerticalCurvedList"/>
    <dgm:cxn modelId="{5FCD178D-6241-4369-895B-8B07DD7B5DA6}" srcId="{D8B06DEB-651B-4356-B825-C2AB96DF89EC}" destId="{B2D7971C-F265-42E8-8121-839DC8611A1F}" srcOrd="0" destOrd="0" parTransId="{A38F83D6-30A2-4AEF-BEC6-BD87C45960D9}" sibTransId="{02CA88DA-DF24-422C-867C-C33823470742}"/>
    <dgm:cxn modelId="{F3C1C506-42C5-406C-9EFF-194C57B3B620}" srcId="{D8B06DEB-651B-4356-B825-C2AB96DF89EC}" destId="{688E2143-1633-459D-AC1C-0128308214F8}" srcOrd="4" destOrd="0" parTransId="{2C36174A-23AD-4665-ADA5-DEF0D2A7439E}" sibTransId="{0E548098-989E-4663-84C4-ACE329897E83}"/>
    <dgm:cxn modelId="{0C9B047A-ECD3-466C-B4E3-52DCBC9D831D}" type="presOf" srcId="{688E2143-1633-459D-AC1C-0128308214F8}" destId="{2FF44013-B5ED-4109-A459-C94BB72A3EB0}" srcOrd="0" destOrd="0" presId="urn:microsoft.com/office/officeart/2008/layout/VerticalCurvedList"/>
    <dgm:cxn modelId="{5D50164E-0DDF-48BB-ACAC-0520ED6AA751}" type="presOf" srcId="{AED54C5C-16BF-4C7A-9019-8D85BF9BA605}" destId="{6169B69E-F5C5-4019-802C-6934A97D7F82}" srcOrd="0" destOrd="0" presId="urn:microsoft.com/office/officeart/2008/layout/VerticalCurvedList"/>
    <dgm:cxn modelId="{AAEE2761-477F-41DE-9090-454507E728C6}" srcId="{D8B06DEB-651B-4356-B825-C2AB96DF89EC}" destId="{389F4B7B-D795-4423-B42D-EF7117219FA1}" srcOrd="3" destOrd="0" parTransId="{D3619DE7-8DC6-48AA-A68C-B1E921F3598B}" sibTransId="{6F892E02-3064-4D35-B35B-8CF90C7CD15A}"/>
    <dgm:cxn modelId="{375B482F-1EB5-4869-862A-C82C32FDE8C0}" type="presOf" srcId="{D8B06DEB-651B-4356-B825-C2AB96DF89EC}" destId="{3BE8EF46-0D02-45C2-9D9B-B6C4CF1D03B9}" srcOrd="0" destOrd="0" presId="urn:microsoft.com/office/officeart/2008/layout/VerticalCurvedList"/>
    <dgm:cxn modelId="{9EE5BDB2-8339-428E-A403-37E3C90EAC6D}" type="presParOf" srcId="{3BE8EF46-0D02-45C2-9D9B-B6C4CF1D03B9}" destId="{B560A86D-3553-4CD4-9F29-277072C6F8E2}" srcOrd="0" destOrd="0" presId="urn:microsoft.com/office/officeart/2008/layout/VerticalCurvedList"/>
    <dgm:cxn modelId="{B54705AA-69EA-4C71-91F8-D94B88DF9555}" type="presParOf" srcId="{B560A86D-3553-4CD4-9F29-277072C6F8E2}" destId="{100B0909-FC3E-40D1-A040-BE7BC6A914EE}" srcOrd="0" destOrd="0" presId="urn:microsoft.com/office/officeart/2008/layout/VerticalCurvedList"/>
    <dgm:cxn modelId="{120A08BC-4918-4583-96F4-01BA87979C91}" type="presParOf" srcId="{100B0909-FC3E-40D1-A040-BE7BC6A914EE}" destId="{216115BE-C3F5-4AB9-9466-7D22DA6C53C3}" srcOrd="0" destOrd="0" presId="urn:microsoft.com/office/officeart/2008/layout/VerticalCurvedList"/>
    <dgm:cxn modelId="{2B9BD55D-879A-4B5E-9532-C759C87C7747}" type="presParOf" srcId="{100B0909-FC3E-40D1-A040-BE7BC6A914EE}" destId="{9AB4B27E-7516-42D9-AB95-C2B7264496D7}" srcOrd="1" destOrd="0" presId="urn:microsoft.com/office/officeart/2008/layout/VerticalCurvedList"/>
    <dgm:cxn modelId="{822061DE-C9E1-4A26-8705-C9E1077DCEE8}" type="presParOf" srcId="{100B0909-FC3E-40D1-A040-BE7BC6A914EE}" destId="{C2BE4588-D958-4F77-B53C-3926E3812967}" srcOrd="2" destOrd="0" presId="urn:microsoft.com/office/officeart/2008/layout/VerticalCurvedList"/>
    <dgm:cxn modelId="{1CC130B7-F2BF-45D7-9C9C-495B68D7ADB5}" type="presParOf" srcId="{100B0909-FC3E-40D1-A040-BE7BC6A914EE}" destId="{EC8A8B43-818D-406E-99FA-E5D4D432E254}" srcOrd="3" destOrd="0" presId="urn:microsoft.com/office/officeart/2008/layout/VerticalCurvedList"/>
    <dgm:cxn modelId="{A1C5D95E-AC4B-4477-9536-36CDE04CBE99}" type="presParOf" srcId="{B560A86D-3553-4CD4-9F29-277072C6F8E2}" destId="{32C5FD87-2222-4DE7-91EB-0F32D44D7E84}" srcOrd="1" destOrd="0" presId="urn:microsoft.com/office/officeart/2008/layout/VerticalCurvedList"/>
    <dgm:cxn modelId="{88D76EBB-1A64-468B-BA30-1DE7952B4CBA}" type="presParOf" srcId="{B560A86D-3553-4CD4-9F29-277072C6F8E2}" destId="{6BF7AFE2-F181-4EC4-91BE-B28E258D9143}" srcOrd="2" destOrd="0" presId="urn:microsoft.com/office/officeart/2008/layout/VerticalCurvedList"/>
    <dgm:cxn modelId="{EB93E1A5-E310-4325-898B-2620C6FAE8DA}" type="presParOf" srcId="{6BF7AFE2-F181-4EC4-91BE-B28E258D9143}" destId="{71215BDD-2499-4A1F-82CF-A917263D9265}" srcOrd="0" destOrd="0" presId="urn:microsoft.com/office/officeart/2008/layout/VerticalCurvedList"/>
    <dgm:cxn modelId="{66EE74FD-13F7-4A3F-AA5B-4D2130C7F741}" type="presParOf" srcId="{B560A86D-3553-4CD4-9F29-277072C6F8E2}" destId="{AD7935FC-A78D-4764-AE16-C43361BF1E1E}" srcOrd="3" destOrd="0" presId="urn:microsoft.com/office/officeart/2008/layout/VerticalCurvedList"/>
    <dgm:cxn modelId="{148271A9-0CA9-49F6-AC23-9DC40A4B8D63}" type="presParOf" srcId="{B560A86D-3553-4CD4-9F29-277072C6F8E2}" destId="{A93A58CC-AB0C-4768-A834-FF844449874F}" srcOrd="4" destOrd="0" presId="urn:microsoft.com/office/officeart/2008/layout/VerticalCurvedList"/>
    <dgm:cxn modelId="{B2044C82-F7F3-44F4-9682-E9623752A347}" type="presParOf" srcId="{A93A58CC-AB0C-4768-A834-FF844449874F}" destId="{8ABBD432-837E-4B65-82AC-C1A7CD14E3C1}" srcOrd="0" destOrd="0" presId="urn:microsoft.com/office/officeart/2008/layout/VerticalCurvedList"/>
    <dgm:cxn modelId="{1102F0FA-24B3-4D80-8A3D-A5D11F4609AA}" type="presParOf" srcId="{B560A86D-3553-4CD4-9F29-277072C6F8E2}" destId="{3A1FB26B-C60A-40C9-8B6B-C99F1AE5D3E8}" srcOrd="5" destOrd="0" presId="urn:microsoft.com/office/officeart/2008/layout/VerticalCurvedList"/>
    <dgm:cxn modelId="{D25418CE-190E-4179-9975-3FD76A2D6F95}" type="presParOf" srcId="{B560A86D-3553-4CD4-9F29-277072C6F8E2}" destId="{D477E5C0-022B-4FAF-89AF-AC8C082427F7}" srcOrd="6" destOrd="0" presId="urn:microsoft.com/office/officeart/2008/layout/VerticalCurvedList"/>
    <dgm:cxn modelId="{6EB41A05-249D-4CB0-A796-4D883E53668E}" type="presParOf" srcId="{D477E5C0-022B-4FAF-89AF-AC8C082427F7}" destId="{DFF84247-7913-4929-A982-0CF13FBA7FC5}" srcOrd="0" destOrd="0" presId="urn:microsoft.com/office/officeart/2008/layout/VerticalCurvedList"/>
    <dgm:cxn modelId="{39562005-2074-479C-B0E6-316A9D434D37}" type="presParOf" srcId="{B560A86D-3553-4CD4-9F29-277072C6F8E2}" destId="{69393D2E-EB86-451A-9E14-50922CE10143}" srcOrd="7" destOrd="0" presId="urn:microsoft.com/office/officeart/2008/layout/VerticalCurvedList"/>
    <dgm:cxn modelId="{7BC55CBF-6610-4D51-B4E9-4454C23B0900}" type="presParOf" srcId="{B560A86D-3553-4CD4-9F29-277072C6F8E2}" destId="{A6798ECE-3258-4008-98B2-571D6BA14396}" srcOrd="8" destOrd="0" presId="urn:microsoft.com/office/officeart/2008/layout/VerticalCurvedList"/>
    <dgm:cxn modelId="{9AA05437-B2CC-4EE8-913C-7622FDA015BC}" type="presParOf" srcId="{A6798ECE-3258-4008-98B2-571D6BA14396}" destId="{9FFB6F93-81CD-4450-B2FC-055F6681DC21}" srcOrd="0" destOrd="0" presId="urn:microsoft.com/office/officeart/2008/layout/VerticalCurvedList"/>
    <dgm:cxn modelId="{E727B693-4E0D-436E-BE7D-AA9BDCBEA268}" type="presParOf" srcId="{B560A86D-3553-4CD4-9F29-277072C6F8E2}" destId="{2FF44013-B5ED-4109-A459-C94BB72A3EB0}" srcOrd="9" destOrd="0" presId="urn:microsoft.com/office/officeart/2008/layout/VerticalCurvedList"/>
    <dgm:cxn modelId="{78F30563-599A-4059-8692-51B4344A8CE2}" type="presParOf" srcId="{B560A86D-3553-4CD4-9F29-277072C6F8E2}" destId="{FA54F215-7DF6-4D82-A5E1-FD9605C5E065}" srcOrd="10" destOrd="0" presId="urn:microsoft.com/office/officeart/2008/layout/VerticalCurvedList"/>
    <dgm:cxn modelId="{F8D2B45B-F7FC-41F0-9613-F6ED17A01AD1}" type="presParOf" srcId="{FA54F215-7DF6-4D82-A5E1-FD9605C5E065}" destId="{8B841C5B-6C55-4259-8020-8C17C1C138BB}" srcOrd="0" destOrd="0" presId="urn:microsoft.com/office/officeart/2008/layout/VerticalCurvedList"/>
    <dgm:cxn modelId="{C6442EDE-3D3D-4C53-8237-F48AF6E9568D}" type="presParOf" srcId="{B560A86D-3553-4CD4-9F29-277072C6F8E2}" destId="{6169B69E-F5C5-4019-802C-6934A97D7F82}" srcOrd="11" destOrd="0" presId="urn:microsoft.com/office/officeart/2008/layout/VerticalCurvedList"/>
    <dgm:cxn modelId="{CAB650BA-54AC-4810-B0CA-12C60397EEFF}" type="presParOf" srcId="{B560A86D-3553-4CD4-9F29-277072C6F8E2}" destId="{2BF6D189-800F-42B5-A391-D44438A8FAAA}" srcOrd="12" destOrd="0" presId="urn:microsoft.com/office/officeart/2008/layout/VerticalCurvedList"/>
    <dgm:cxn modelId="{E83D152C-DE2C-4996-A626-95FC4DDF58F3}" type="presParOf" srcId="{2BF6D189-800F-42B5-A391-D44438A8FAAA}" destId="{EF1E2F0B-537C-4698-834F-AB878DA6BABB}" srcOrd="0" destOrd="0" presId="urn:microsoft.com/office/officeart/2008/layout/VerticalCurvedList"/>
    <dgm:cxn modelId="{F1E5D056-1B01-4749-A177-C75E7B3631C2}" type="presParOf" srcId="{B560A86D-3553-4CD4-9F29-277072C6F8E2}" destId="{2315D915-0C93-406C-BABA-4CB9657DB6F8}" srcOrd="13" destOrd="0" presId="urn:microsoft.com/office/officeart/2008/layout/VerticalCurvedList"/>
    <dgm:cxn modelId="{E29B749E-3E29-4A50-86B9-A3C25B8DDAD3}" type="presParOf" srcId="{B560A86D-3553-4CD4-9F29-277072C6F8E2}" destId="{80B74B8E-C9D6-4106-BA40-ACC25A923BA8}" srcOrd="14" destOrd="0" presId="urn:microsoft.com/office/officeart/2008/layout/VerticalCurvedList"/>
    <dgm:cxn modelId="{912AF29C-3733-4E44-A572-F2D15A7D69E2}" type="presParOf" srcId="{80B74B8E-C9D6-4106-BA40-ACC25A923BA8}" destId="{C342712F-C2B6-49F8-9EAE-6242855477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B06DEB-651B-4356-B825-C2AB96DF89EC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2D7971C-F265-42E8-8121-839DC8611A1F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UR-GE Desteği</a:t>
          </a:r>
          <a:endParaRPr lang="tr-TR" sz="3200" dirty="0"/>
        </a:p>
      </dgm:t>
    </dgm:pt>
    <dgm:pt modelId="{A38F83D6-30A2-4AEF-BEC6-BD87C45960D9}" type="parTrans" cxnId="{5FCD178D-6241-4369-895B-8B07DD7B5DA6}">
      <dgm:prSet/>
      <dgm:spPr/>
      <dgm:t>
        <a:bodyPr/>
        <a:lstStyle/>
        <a:p>
          <a:endParaRPr lang="tr-TR"/>
        </a:p>
      </dgm:t>
    </dgm:pt>
    <dgm:pt modelId="{02CA88DA-DF24-422C-867C-C33823470742}" type="sibTrans" cxnId="{5FCD178D-6241-4369-895B-8B07DD7B5DA6}">
      <dgm:prSet/>
      <dgm:spPr/>
      <dgm:t>
        <a:bodyPr/>
        <a:lstStyle/>
        <a:p>
          <a:endParaRPr lang="tr-TR"/>
        </a:p>
      </dgm:t>
    </dgm:pt>
    <dgm:pt modelId="{C8525F42-D91C-4724-A867-3D86908339E9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Pazara Giriş Belgelerinin Desteklenmesi</a:t>
          </a:r>
          <a:endParaRPr lang="tr-TR" sz="3200" dirty="0"/>
        </a:p>
      </dgm:t>
    </dgm:pt>
    <dgm:pt modelId="{A921998E-6514-4D99-9DE1-19663AB9D91B}" type="parTrans" cxnId="{4D86A4F0-FAF0-4CFB-B5FB-14F25DD9C3BC}">
      <dgm:prSet/>
      <dgm:spPr/>
      <dgm:t>
        <a:bodyPr/>
        <a:lstStyle/>
        <a:p>
          <a:endParaRPr lang="tr-TR"/>
        </a:p>
      </dgm:t>
    </dgm:pt>
    <dgm:pt modelId="{C560DC0C-16B0-40B8-9050-E22A2569DE24}" type="sibTrans" cxnId="{4D86A4F0-FAF0-4CFB-B5FB-14F25DD9C3BC}">
      <dgm:prSet/>
      <dgm:spPr/>
      <dgm:t>
        <a:bodyPr/>
        <a:lstStyle/>
        <a:p>
          <a:endParaRPr lang="tr-TR"/>
        </a:p>
      </dgm:t>
    </dgm:pt>
    <dgm:pt modelId="{EB8CFC54-2F5F-42DE-93D2-6BA2C846914D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 Araştırma ve Pazara Giriş Desteği</a:t>
          </a:r>
          <a:endParaRPr lang="tr-TR" sz="3200" dirty="0"/>
        </a:p>
      </dgm:t>
    </dgm:pt>
    <dgm:pt modelId="{BBC9D48B-FE05-424E-B67D-72EA6049D7D9}" type="parTrans" cxnId="{D6E3DFDB-B111-4FF0-AF03-B39454C2CB90}">
      <dgm:prSet/>
      <dgm:spPr/>
      <dgm:t>
        <a:bodyPr/>
        <a:lstStyle/>
        <a:p>
          <a:endParaRPr lang="tr-TR"/>
        </a:p>
      </dgm:t>
    </dgm:pt>
    <dgm:pt modelId="{81A89D19-FBA6-4EA2-AFA3-12DCFAD1F1F5}" type="sibTrans" cxnId="{D6E3DFDB-B111-4FF0-AF03-B39454C2CB90}">
      <dgm:prSet/>
      <dgm:spPr/>
      <dgm:t>
        <a:bodyPr/>
        <a:lstStyle/>
        <a:p>
          <a:endParaRPr lang="tr-TR"/>
        </a:p>
      </dgm:t>
    </dgm:pt>
    <dgm:pt modelId="{E402C66A-ECD5-42EC-BE5A-BF28E782735C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Marka ve Turquality Desteği</a:t>
          </a:r>
          <a:endParaRPr lang="tr-TR" sz="3200" dirty="0"/>
        </a:p>
      </dgm:t>
    </dgm:pt>
    <dgm:pt modelId="{4BA8E5F3-D199-4B38-985B-ADFD677E8237}" type="parTrans" cxnId="{85257933-1705-4178-BCA3-DD6F7C4D1A2D}">
      <dgm:prSet/>
      <dgm:spPr/>
      <dgm:t>
        <a:bodyPr/>
        <a:lstStyle/>
        <a:p>
          <a:endParaRPr lang="tr-TR"/>
        </a:p>
      </dgm:t>
    </dgm:pt>
    <dgm:pt modelId="{A1751B9F-6201-45FA-BAED-958DECC9A6B0}" type="sibTrans" cxnId="{85257933-1705-4178-BCA3-DD6F7C4D1A2D}">
      <dgm:prSet/>
      <dgm:spPr/>
      <dgm:t>
        <a:bodyPr/>
        <a:lstStyle/>
        <a:p>
          <a:endParaRPr lang="tr-TR"/>
        </a:p>
      </dgm:t>
    </dgm:pt>
    <dgm:pt modelId="{389F4B7B-D795-4423-B42D-EF7117219FA1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Fuar Desteği</a:t>
          </a:r>
          <a:endParaRPr lang="tr-TR" sz="3200" dirty="0"/>
        </a:p>
      </dgm:t>
    </dgm:pt>
    <dgm:pt modelId="{D3619DE7-8DC6-48AA-A68C-B1E921F3598B}" type="parTrans" cxnId="{AAEE2761-477F-41DE-9090-454507E728C6}">
      <dgm:prSet/>
      <dgm:spPr/>
      <dgm:t>
        <a:bodyPr/>
        <a:lstStyle/>
        <a:p>
          <a:endParaRPr lang="tr-TR"/>
        </a:p>
      </dgm:t>
    </dgm:pt>
    <dgm:pt modelId="{6F892E02-3064-4D35-B35B-8CF90C7CD15A}" type="sibTrans" cxnId="{AAEE2761-477F-41DE-9090-454507E728C6}">
      <dgm:prSet/>
      <dgm:spPr/>
      <dgm:t>
        <a:bodyPr/>
        <a:lstStyle/>
        <a:p>
          <a:endParaRPr lang="tr-TR"/>
        </a:p>
      </dgm:t>
    </dgm:pt>
    <dgm:pt modelId="{688E2143-1633-459D-AC1C-0128308214F8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Yurtdışı Birim, Marka ve Tanıtım Desteği</a:t>
          </a:r>
          <a:endParaRPr lang="tr-TR" sz="3200" dirty="0"/>
        </a:p>
      </dgm:t>
    </dgm:pt>
    <dgm:pt modelId="{2C36174A-23AD-4665-ADA5-DEF0D2A7439E}" type="parTrans" cxnId="{F3C1C506-42C5-406C-9EFF-194C57B3B620}">
      <dgm:prSet/>
      <dgm:spPr/>
      <dgm:t>
        <a:bodyPr/>
        <a:lstStyle/>
        <a:p>
          <a:endParaRPr lang="tr-TR"/>
        </a:p>
      </dgm:t>
    </dgm:pt>
    <dgm:pt modelId="{0E548098-989E-4663-84C4-ACE329897E83}" type="sibTrans" cxnId="{F3C1C506-42C5-406C-9EFF-194C57B3B620}">
      <dgm:prSet/>
      <dgm:spPr/>
      <dgm:t>
        <a:bodyPr/>
        <a:lstStyle/>
        <a:p>
          <a:endParaRPr lang="tr-TR"/>
        </a:p>
      </dgm:t>
    </dgm:pt>
    <dgm:pt modelId="{AED54C5C-16BF-4C7A-9019-8D85BF9BA605}">
      <dgm:prSet phldrT="[Metin]" custT="1"/>
      <dgm:spPr/>
      <dgm:t>
        <a:bodyPr/>
        <a:lstStyle/>
        <a:p>
          <a:r>
            <a:rPr lang="tr-TR" sz="3200" dirty="0" smtClean="0"/>
            <a:t>Tasarım Desteği</a:t>
          </a:r>
          <a:endParaRPr lang="tr-TR" sz="3200" dirty="0"/>
        </a:p>
      </dgm:t>
    </dgm:pt>
    <dgm:pt modelId="{139A516C-7EB3-4010-8CA7-E56BDEF5C84D}" type="parTrans" cxnId="{30D4A9B0-3DBC-49BE-8B09-7B1EEA9EE8B4}">
      <dgm:prSet/>
      <dgm:spPr/>
      <dgm:t>
        <a:bodyPr/>
        <a:lstStyle/>
        <a:p>
          <a:endParaRPr lang="tr-TR"/>
        </a:p>
      </dgm:t>
    </dgm:pt>
    <dgm:pt modelId="{034EC137-77DC-4DE1-A9A8-DA5504CBDDC5}" type="sibTrans" cxnId="{30D4A9B0-3DBC-49BE-8B09-7B1EEA9EE8B4}">
      <dgm:prSet/>
      <dgm:spPr/>
      <dgm:t>
        <a:bodyPr/>
        <a:lstStyle/>
        <a:p>
          <a:endParaRPr lang="tr-TR"/>
        </a:p>
      </dgm:t>
    </dgm:pt>
    <dgm:pt modelId="{3BE8EF46-0D02-45C2-9D9B-B6C4CF1D03B9}" type="pres">
      <dgm:prSet presAssocID="{D8B06DEB-651B-4356-B825-C2AB96DF89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0A86D-3553-4CD4-9F29-277072C6F8E2}" type="pres">
      <dgm:prSet presAssocID="{D8B06DEB-651B-4356-B825-C2AB96DF89EC}" presName="Name1" presStyleCnt="0"/>
      <dgm:spPr/>
      <dgm:t>
        <a:bodyPr/>
        <a:lstStyle/>
        <a:p>
          <a:endParaRPr lang="tr-TR"/>
        </a:p>
      </dgm:t>
    </dgm:pt>
    <dgm:pt modelId="{100B0909-FC3E-40D1-A040-BE7BC6A914EE}" type="pres">
      <dgm:prSet presAssocID="{D8B06DEB-651B-4356-B825-C2AB96DF89EC}" presName="cycle" presStyleCnt="0"/>
      <dgm:spPr/>
      <dgm:t>
        <a:bodyPr/>
        <a:lstStyle/>
        <a:p>
          <a:endParaRPr lang="tr-TR"/>
        </a:p>
      </dgm:t>
    </dgm:pt>
    <dgm:pt modelId="{216115BE-C3F5-4AB9-9466-7D22DA6C53C3}" type="pres">
      <dgm:prSet presAssocID="{D8B06DEB-651B-4356-B825-C2AB96DF89EC}" presName="srcNode" presStyleLbl="node1" presStyleIdx="0" presStyleCnt="7"/>
      <dgm:spPr/>
      <dgm:t>
        <a:bodyPr/>
        <a:lstStyle/>
        <a:p>
          <a:endParaRPr lang="tr-TR"/>
        </a:p>
      </dgm:t>
    </dgm:pt>
    <dgm:pt modelId="{9AB4B27E-7516-42D9-AB95-C2B7264496D7}" type="pres">
      <dgm:prSet presAssocID="{D8B06DEB-651B-4356-B825-C2AB96DF89EC}" presName="conn" presStyleLbl="parChTrans1D2" presStyleIdx="0" presStyleCnt="1"/>
      <dgm:spPr/>
      <dgm:t>
        <a:bodyPr/>
        <a:lstStyle/>
        <a:p>
          <a:endParaRPr lang="tr-TR"/>
        </a:p>
      </dgm:t>
    </dgm:pt>
    <dgm:pt modelId="{C2BE4588-D958-4F77-B53C-3926E3812967}" type="pres">
      <dgm:prSet presAssocID="{D8B06DEB-651B-4356-B825-C2AB96DF89EC}" presName="extraNode" presStyleLbl="node1" presStyleIdx="0" presStyleCnt="7"/>
      <dgm:spPr/>
      <dgm:t>
        <a:bodyPr/>
        <a:lstStyle/>
        <a:p>
          <a:endParaRPr lang="tr-TR"/>
        </a:p>
      </dgm:t>
    </dgm:pt>
    <dgm:pt modelId="{EC8A8B43-818D-406E-99FA-E5D4D432E254}" type="pres">
      <dgm:prSet presAssocID="{D8B06DEB-651B-4356-B825-C2AB96DF89EC}" presName="dstNode" presStyleLbl="node1" presStyleIdx="0" presStyleCnt="7"/>
      <dgm:spPr/>
      <dgm:t>
        <a:bodyPr/>
        <a:lstStyle/>
        <a:p>
          <a:endParaRPr lang="tr-TR"/>
        </a:p>
      </dgm:t>
    </dgm:pt>
    <dgm:pt modelId="{32C5FD87-2222-4DE7-91EB-0F32D44D7E84}" type="pres">
      <dgm:prSet presAssocID="{B2D7971C-F265-42E8-8121-839DC8611A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7AFE2-F181-4EC4-91BE-B28E258D9143}" type="pres">
      <dgm:prSet presAssocID="{B2D7971C-F265-42E8-8121-839DC8611A1F}" presName="accent_1" presStyleCnt="0"/>
      <dgm:spPr/>
      <dgm:t>
        <a:bodyPr/>
        <a:lstStyle/>
        <a:p>
          <a:endParaRPr lang="tr-TR"/>
        </a:p>
      </dgm:t>
    </dgm:pt>
    <dgm:pt modelId="{71215BDD-2499-4A1F-82CF-A917263D9265}" type="pres">
      <dgm:prSet presAssocID="{B2D7971C-F265-42E8-8121-839DC8611A1F}" presName="accentRepeatNode" presStyleLbl="solidFgAcc1" presStyleIdx="0" presStyleCnt="7"/>
      <dgm:spPr/>
      <dgm:t>
        <a:bodyPr/>
        <a:lstStyle/>
        <a:p>
          <a:endParaRPr lang="tr-TR"/>
        </a:p>
      </dgm:t>
    </dgm:pt>
    <dgm:pt modelId="{AD7935FC-A78D-4764-AE16-C43361BF1E1E}" type="pres">
      <dgm:prSet presAssocID="{C8525F42-D91C-4724-A867-3D86908339E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3A58CC-AB0C-4768-A834-FF844449874F}" type="pres">
      <dgm:prSet presAssocID="{C8525F42-D91C-4724-A867-3D86908339E9}" presName="accent_2" presStyleCnt="0"/>
      <dgm:spPr/>
      <dgm:t>
        <a:bodyPr/>
        <a:lstStyle/>
        <a:p>
          <a:endParaRPr lang="tr-TR"/>
        </a:p>
      </dgm:t>
    </dgm:pt>
    <dgm:pt modelId="{8ABBD432-837E-4B65-82AC-C1A7CD14E3C1}" type="pres">
      <dgm:prSet presAssocID="{C8525F42-D91C-4724-A867-3D86908339E9}" presName="accentRepeatNode" presStyleLbl="solidFgAcc1" presStyleIdx="1" presStyleCnt="7"/>
      <dgm:spPr/>
      <dgm:t>
        <a:bodyPr/>
        <a:lstStyle/>
        <a:p>
          <a:endParaRPr lang="tr-TR"/>
        </a:p>
      </dgm:t>
    </dgm:pt>
    <dgm:pt modelId="{3A1FB26B-C60A-40C9-8B6B-C99F1AE5D3E8}" type="pres">
      <dgm:prSet presAssocID="{EB8CFC54-2F5F-42DE-93D2-6BA2C846914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77E5C0-022B-4FAF-89AF-AC8C082427F7}" type="pres">
      <dgm:prSet presAssocID="{EB8CFC54-2F5F-42DE-93D2-6BA2C846914D}" presName="accent_3" presStyleCnt="0"/>
      <dgm:spPr/>
      <dgm:t>
        <a:bodyPr/>
        <a:lstStyle/>
        <a:p>
          <a:endParaRPr lang="tr-TR"/>
        </a:p>
      </dgm:t>
    </dgm:pt>
    <dgm:pt modelId="{DFF84247-7913-4929-A982-0CF13FBA7FC5}" type="pres">
      <dgm:prSet presAssocID="{EB8CFC54-2F5F-42DE-93D2-6BA2C846914D}" presName="accentRepeatNode" presStyleLbl="solidFgAcc1" presStyleIdx="2" presStyleCnt="7"/>
      <dgm:spPr/>
      <dgm:t>
        <a:bodyPr/>
        <a:lstStyle/>
        <a:p>
          <a:endParaRPr lang="tr-TR"/>
        </a:p>
      </dgm:t>
    </dgm:pt>
    <dgm:pt modelId="{69393D2E-EB86-451A-9E14-50922CE10143}" type="pres">
      <dgm:prSet presAssocID="{389F4B7B-D795-4423-B42D-EF7117219FA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98ECE-3258-4008-98B2-571D6BA14396}" type="pres">
      <dgm:prSet presAssocID="{389F4B7B-D795-4423-B42D-EF7117219FA1}" presName="accent_4" presStyleCnt="0"/>
      <dgm:spPr/>
      <dgm:t>
        <a:bodyPr/>
        <a:lstStyle/>
        <a:p>
          <a:endParaRPr lang="tr-TR"/>
        </a:p>
      </dgm:t>
    </dgm:pt>
    <dgm:pt modelId="{9FFB6F93-81CD-4450-B2FC-055F6681DC21}" type="pres">
      <dgm:prSet presAssocID="{389F4B7B-D795-4423-B42D-EF7117219FA1}" presName="accentRepeatNode" presStyleLbl="solidFgAcc1" presStyleIdx="3" presStyleCnt="7"/>
      <dgm:spPr/>
      <dgm:t>
        <a:bodyPr/>
        <a:lstStyle/>
        <a:p>
          <a:endParaRPr lang="tr-TR"/>
        </a:p>
      </dgm:t>
    </dgm:pt>
    <dgm:pt modelId="{2FF44013-B5ED-4109-A459-C94BB72A3EB0}" type="pres">
      <dgm:prSet presAssocID="{688E2143-1633-459D-AC1C-0128308214F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4F215-7DF6-4D82-A5E1-FD9605C5E065}" type="pres">
      <dgm:prSet presAssocID="{688E2143-1633-459D-AC1C-0128308214F8}" presName="accent_5" presStyleCnt="0"/>
      <dgm:spPr/>
      <dgm:t>
        <a:bodyPr/>
        <a:lstStyle/>
        <a:p>
          <a:endParaRPr lang="tr-TR"/>
        </a:p>
      </dgm:t>
    </dgm:pt>
    <dgm:pt modelId="{8B841C5B-6C55-4259-8020-8C17C1C138BB}" type="pres">
      <dgm:prSet presAssocID="{688E2143-1633-459D-AC1C-0128308214F8}" presName="accentRepeatNode" presStyleLbl="solidFgAcc1" presStyleIdx="4" presStyleCnt="7"/>
      <dgm:spPr/>
      <dgm:t>
        <a:bodyPr/>
        <a:lstStyle/>
        <a:p>
          <a:endParaRPr lang="tr-TR"/>
        </a:p>
      </dgm:t>
    </dgm:pt>
    <dgm:pt modelId="{6169B69E-F5C5-4019-802C-6934A97D7F82}" type="pres">
      <dgm:prSet presAssocID="{AED54C5C-16BF-4C7A-9019-8D85BF9BA6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F6D189-800F-42B5-A391-D44438A8FAAA}" type="pres">
      <dgm:prSet presAssocID="{AED54C5C-16BF-4C7A-9019-8D85BF9BA605}" presName="accent_6" presStyleCnt="0"/>
      <dgm:spPr/>
      <dgm:t>
        <a:bodyPr/>
        <a:lstStyle/>
        <a:p>
          <a:endParaRPr lang="tr-TR"/>
        </a:p>
      </dgm:t>
    </dgm:pt>
    <dgm:pt modelId="{EF1E2F0B-537C-4698-834F-AB878DA6BABB}" type="pres">
      <dgm:prSet presAssocID="{AED54C5C-16BF-4C7A-9019-8D85BF9BA605}" presName="accentRepeatNode" presStyleLbl="solidFgAcc1" presStyleIdx="5" presStyleCnt="7"/>
      <dgm:spPr/>
      <dgm:t>
        <a:bodyPr/>
        <a:lstStyle/>
        <a:p>
          <a:endParaRPr lang="tr-TR"/>
        </a:p>
      </dgm:t>
    </dgm:pt>
    <dgm:pt modelId="{2315D915-0C93-406C-BABA-4CB9657DB6F8}" type="pres">
      <dgm:prSet presAssocID="{E402C66A-ECD5-42EC-BE5A-BF28E78273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B74B8E-C9D6-4106-BA40-ACC25A923BA8}" type="pres">
      <dgm:prSet presAssocID="{E402C66A-ECD5-42EC-BE5A-BF28E782735C}" presName="accent_7" presStyleCnt="0"/>
      <dgm:spPr/>
      <dgm:t>
        <a:bodyPr/>
        <a:lstStyle/>
        <a:p>
          <a:endParaRPr lang="tr-TR"/>
        </a:p>
      </dgm:t>
    </dgm:pt>
    <dgm:pt modelId="{C342712F-C2B6-49F8-9EAE-624285547751}" type="pres">
      <dgm:prSet presAssocID="{E402C66A-ECD5-42EC-BE5A-BF28E782735C}" presName="accentRepeatNode" presStyleLbl="solidFgAcc1" presStyleIdx="6" presStyleCnt="7"/>
      <dgm:spPr/>
      <dgm:t>
        <a:bodyPr/>
        <a:lstStyle/>
        <a:p>
          <a:endParaRPr lang="tr-TR"/>
        </a:p>
      </dgm:t>
    </dgm:pt>
  </dgm:ptLst>
  <dgm:cxnLst>
    <dgm:cxn modelId="{30D4A9B0-3DBC-49BE-8B09-7B1EEA9EE8B4}" srcId="{D8B06DEB-651B-4356-B825-C2AB96DF89EC}" destId="{AED54C5C-16BF-4C7A-9019-8D85BF9BA605}" srcOrd="5" destOrd="0" parTransId="{139A516C-7EB3-4010-8CA7-E56BDEF5C84D}" sibTransId="{034EC137-77DC-4DE1-A9A8-DA5504CBDDC5}"/>
    <dgm:cxn modelId="{3C4E8D16-1645-4682-92C9-628AAC161708}" type="presOf" srcId="{B2D7971C-F265-42E8-8121-839DC8611A1F}" destId="{32C5FD87-2222-4DE7-91EB-0F32D44D7E84}" srcOrd="0" destOrd="0" presId="urn:microsoft.com/office/officeart/2008/layout/VerticalCurvedList"/>
    <dgm:cxn modelId="{F3C1C506-42C5-406C-9EFF-194C57B3B620}" srcId="{D8B06DEB-651B-4356-B825-C2AB96DF89EC}" destId="{688E2143-1633-459D-AC1C-0128308214F8}" srcOrd="4" destOrd="0" parTransId="{2C36174A-23AD-4665-ADA5-DEF0D2A7439E}" sibTransId="{0E548098-989E-4663-84C4-ACE329897E83}"/>
    <dgm:cxn modelId="{5FCD178D-6241-4369-895B-8B07DD7B5DA6}" srcId="{D8B06DEB-651B-4356-B825-C2AB96DF89EC}" destId="{B2D7971C-F265-42E8-8121-839DC8611A1F}" srcOrd="0" destOrd="0" parTransId="{A38F83D6-30A2-4AEF-BEC6-BD87C45960D9}" sibTransId="{02CA88DA-DF24-422C-867C-C33823470742}"/>
    <dgm:cxn modelId="{85257933-1705-4178-BCA3-DD6F7C4D1A2D}" srcId="{D8B06DEB-651B-4356-B825-C2AB96DF89EC}" destId="{E402C66A-ECD5-42EC-BE5A-BF28E782735C}" srcOrd="6" destOrd="0" parTransId="{4BA8E5F3-D199-4B38-985B-ADFD677E8237}" sibTransId="{A1751B9F-6201-45FA-BAED-958DECC9A6B0}"/>
    <dgm:cxn modelId="{4D86A4F0-FAF0-4CFB-B5FB-14F25DD9C3BC}" srcId="{D8B06DEB-651B-4356-B825-C2AB96DF89EC}" destId="{C8525F42-D91C-4724-A867-3D86908339E9}" srcOrd="1" destOrd="0" parTransId="{A921998E-6514-4D99-9DE1-19663AB9D91B}" sibTransId="{C560DC0C-16B0-40B8-9050-E22A2569DE24}"/>
    <dgm:cxn modelId="{BB03A1CF-2F14-49F2-A370-12CA270BB59D}" type="presOf" srcId="{AED54C5C-16BF-4C7A-9019-8D85BF9BA605}" destId="{6169B69E-F5C5-4019-802C-6934A97D7F82}" srcOrd="0" destOrd="0" presId="urn:microsoft.com/office/officeart/2008/layout/VerticalCurvedList"/>
    <dgm:cxn modelId="{B80D815F-654E-4088-A84C-C004823EE698}" type="presOf" srcId="{D8B06DEB-651B-4356-B825-C2AB96DF89EC}" destId="{3BE8EF46-0D02-45C2-9D9B-B6C4CF1D03B9}" srcOrd="0" destOrd="0" presId="urn:microsoft.com/office/officeart/2008/layout/VerticalCurvedList"/>
    <dgm:cxn modelId="{1F2E76FF-5E96-4EF8-ABF1-83C662D67B17}" type="presOf" srcId="{02CA88DA-DF24-422C-867C-C33823470742}" destId="{9AB4B27E-7516-42D9-AB95-C2B7264496D7}" srcOrd="0" destOrd="0" presId="urn:microsoft.com/office/officeart/2008/layout/VerticalCurvedList"/>
    <dgm:cxn modelId="{56ADA278-B226-4800-8B01-969E5CE78AB9}" type="presOf" srcId="{688E2143-1633-459D-AC1C-0128308214F8}" destId="{2FF44013-B5ED-4109-A459-C94BB72A3EB0}" srcOrd="0" destOrd="0" presId="urn:microsoft.com/office/officeart/2008/layout/VerticalCurvedList"/>
    <dgm:cxn modelId="{D6E3DFDB-B111-4FF0-AF03-B39454C2CB90}" srcId="{D8B06DEB-651B-4356-B825-C2AB96DF89EC}" destId="{EB8CFC54-2F5F-42DE-93D2-6BA2C846914D}" srcOrd="2" destOrd="0" parTransId="{BBC9D48B-FE05-424E-B67D-72EA6049D7D9}" sibTransId="{81A89D19-FBA6-4EA2-AFA3-12DCFAD1F1F5}"/>
    <dgm:cxn modelId="{006D51D3-6B6F-43B1-9F03-F5C816FFE682}" type="presOf" srcId="{E402C66A-ECD5-42EC-BE5A-BF28E782735C}" destId="{2315D915-0C93-406C-BABA-4CB9657DB6F8}" srcOrd="0" destOrd="0" presId="urn:microsoft.com/office/officeart/2008/layout/VerticalCurvedList"/>
    <dgm:cxn modelId="{184D67F3-8633-4921-B51A-8C2C1FE1B6B0}" type="presOf" srcId="{389F4B7B-D795-4423-B42D-EF7117219FA1}" destId="{69393D2E-EB86-451A-9E14-50922CE10143}" srcOrd="0" destOrd="0" presId="urn:microsoft.com/office/officeart/2008/layout/VerticalCurvedList"/>
    <dgm:cxn modelId="{0D3B6F1C-803F-4FDB-9F19-327B05729EB8}" type="presOf" srcId="{C8525F42-D91C-4724-A867-3D86908339E9}" destId="{AD7935FC-A78D-4764-AE16-C43361BF1E1E}" srcOrd="0" destOrd="0" presId="urn:microsoft.com/office/officeart/2008/layout/VerticalCurvedList"/>
    <dgm:cxn modelId="{AAEE2761-477F-41DE-9090-454507E728C6}" srcId="{D8B06DEB-651B-4356-B825-C2AB96DF89EC}" destId="{389F4B7B-D795-4423-B42D-EF7117219FA1}" srcOrd="3" destOrd="0" parTransId="{D3619DE7-8DC6-48AA-A68C-B1E921F3598B}" sibTransId="{6F892E02-3064-4D35-B35B-8CF90C7CD15A}"/>
    <dgm:cxn modelId="{4B5EB3E8-2017-4297-B1A5-5E038FB5DAF4}" type="presOf" srcId="{EB8CFC54-2F5F-42DE-93D2-6BA2C846914D}" destId="{3A1FB26B-C60A-40C9-8B6B-C99F1AE5D3E8}" srcOrd="0" destOrd="0" presId="urn:microsoft.com/office/officeart/2008/layout/VerticalCurvedList"/>
    <dgm:cxn modelId="{F2CDFF3D-0AAA-4C97-BD0B-2D3C5303947D}" type="presParOf" srcId="{3BE8EF46-0D02-45C2-9D9B-B6C4CF1D03B9}" destId="{B560A86D-3553-4CD4-9F29-277072C6F8E2}" srcOrd="0" destOrd="0" presId="urn:microsoft.com/office/officeart/2008/layout/VerticalCurvedList"/>
    <dgm:cxn modelId="{B06F30FC-A6BB-4A8C-A41C-E264645656D4}" type="presParOf" srcId="{B560A86D-3553-4CD4-9F29-277072C6F8E2}" destId="{100B0909-FC3E-40D1-A040-BE7BC6A914EE}" srcOrd="0" destOrd="0" presId="urn:microsoft.com/office/officeart/2008/layout/VerticalCurvedList"/>
    <dgm:cxn modelId="{23C685FC-82B4-4C75-99AD-569B45AD238A}" type="presParOf" srcId="{100B0909-FC3E-40D1-A040-BE7BC6A914EE}" destId="{216115BE-C3F5-4AB9-9466-7D22DA6C53C3}" srcOrd="0" destOrd="0" presId="urn:microsoft.com/office/officeart/2008/layout/VerticalCurvedList"/>
    <dgm:cxn modelId="{18851E6E-6455-41D0-9FC8-1E2F62901456}" type="presParOf" srcId="{100B0909-FC3E-40D1-A040-BE7BC6A914EE}" destId="{9AB4B27E-7516-42D9-AB95-C2B7264496D7}" srcOrd="1" destOrd="0" presId="urn:microsoft.com/office/officeart/2008/layout/VerticalCurvedList"/>
    <dgm:cxn modelId="{6C0A1951-4AC7-4FE4-8314-FAE071E8AE28}" type="presParOf" srcId="{100B0909-FC3E-40D1-A040-BE7BC6A914EE}" destId="{C2BE4588-D958-4F77-B53C-3926E3812967}" srcOrd="2" destOrd="0" presId="urn:microsoft.com/office/officeart/2008/layout/VerticalCurvedList"/>
    <dgm:cxn modelId="{8F25B8CE-5BD9-4773-A5A3-E0970FDA3272}" type="presParOf" srcId="{100B0909-FC3E-40D1-A040-BE7BC6A914EE}" destId="{EC8A8B43-818D-406E-99FA-E5D4D432E254}" srcOrd="3" destOrd="0" presId="urn:microsoft.com/office/officeart/2008/layout/VerticalCurvedList"/>
    <dgm:cxn modelId="{12879CEF-7A6B-40D8-9B84-B1BAE12D04D1}" type="presParOf" srcId="{B560A86D-3553-4CD4-9F29-277072C6F8E2}" destId="{32C5FD87-2222-4DE7-91EB-0F32D44D7E84}" srcOrd="1" destOrd="0" presId="urn:microsoft.com/office/officeart/2008/layout/VerticalCurvedList"/>
    <dgm:cxn modelId="{BB1F1118-1879-467A-A677-D5710A5F5BF1}" type="presParOf" srcId="{B560A86D-3553-4CD4-9F29-277072C6F8E2}" destId="{6BF7AFE2-F181-4EC4-91BE-B28E258D9143}" srcOrd="2" destOrd="0" presId="urn:microsoft.com/office/officeart/2008/layout/VerticalCurvedList"/>
    <dgm:cxn modelId="{08E40621-218F-4A91-A9B8-FA41740E509F}" type="presParOf" srcId="{6BF7AFE2-F181-4EC4-91BE-B28E258D9143}" destId="{71215BDD-2499-4A1F-82CF-A917263D9265}" srcOrd="0" destOrd="0" presId="urn:microsoft.com/office/officeart/2008/layout/VerticalCurvedList"/>
    <dgm:cxn modelId="{661D29B3-9853-40AF-9490-20957FD8603C}" type="presParOf" srcId="{B560A86D-3553-4CD4-9F29-277072C6F8E2}" destId="{AD7935FC-A78D-4764-AE16-C43361BF1E1E}" srcOrd="3" destOrd="0" presId="urn:microsoft.com/office/officeart/2008/layout/VerticalCurvedList"/>
    <dgm:cxn modelId="{6E721581-16EE-47D4-8170-344E06C0A145}" type="presParOf" srcId="{B560A86D-3553-4CD4-9F29-277072C6F8E2}" destId="{A93A58CC-AB0C-4768-A834-FF844449874F}" srcOrd="4" destOrd="0" presId="urn:microsoft.com/office/officeart/2008/layout/VerticalCurvedList"/>
    <dgm:cxn modelId="{B73495FF-9B6D-491B-A1B2-8EE8C45A137A}" type="presParOf" srcId="{A93A58CC-AB0C-4768-A834-FF844449874F}" destId="{8ABBD432-837E-4B65-82AC-C1A7CD14E3C1}" srcOrd="0" destOrd="0" presId="urn:microsoft.com/office/officeart/2008/layout/VerticalCurvedList"/>
    <dgm:cxn modelId="{52086C0D-FCF1-4FE7-AE8C-725C119F5422}" type="presParOf" srcId="{B560A86D-3553-4CD4-9F29-277072C6F8E2}" destId="{3A1FB26B-C60A-40C9-8B6B-C99F1AE5D3E8}" srcOrd="5" destOrd="0" presId="urn:microsoft.com/office/officeart/2008/layout/VerticalCurvedList"/>
    <dgm:cxn modelId="{32F181A1-F1CF-4D97-9C5F-3F5D81008654}" type="presParOf" srcId="{B560A86D-3553-4CD4-9F29-277072C6F8E2}" destId="{D477E5C0-022B-4FAF-89AF-AC8C082427F7}" srcOrd="6" destOrd="0" presId="urn:microsoft.com/office/officeart/2008/layout/VerticalCurvedList"/>
    <dgm:cxn modelId="{3683F0BB-5307-494F-A1FF-6FBEF337E094}" type="presParOf" srcId="{D477E5C0-022B-4FAF-89AF-AC8C082427F7}" destId="{DFF84247-7913-4929-A982-0CF13FBA7FC5}" srcOrd="0" destOrd="0" presId="urn:microsoft.com/office/officeart/2008/layout/VerticalCurvedList"/>
    <dgm:cxn modelId="{7F987D47-BB5A-4F46-BED5-5CCD829F14CD}" type="presParOf" srcId="{B560A86D-3553-4CD4-9F29-277072C6F8E2}" destId="{69393D2E-EB86-451A-9E14-50922CE10143}" srcOrd="7" destOrd="0" presId="urn:microsoft.com/office/officeart/2008/layout/VerticalCurvedList"/>
    <dgm:cxn modelId="{4D387A07-4359-4200-A5CF-8C3C2D6EE7AB}" type="presParOf" srcId="{B560A86D-3553-4CD4-9F29-277072C6F8E2}" destId="{A6798ECE-3258-4008-98B2-571D6BA14396}" srcOrd="8" destOrd="0" presId="urn:microsoft.com/office/officeart/2008/layout/VerticalCurvedList"/>
    <dgm:cxn modelId="{6C66FCA6-36FE-4A19-B01B-BE18FD39DC19}" type="presParOf" srcId="{A6798ECE-3258-4008-98B2-571D6BA14396}" destId="{9FFB6F93-81CD-4450-B2FC-055F6681DC21}" srcOrd="0" destOrd="0" presId="urn:microsoft.com/office/officeart/2008/layout/VerticalCurvedList"/>
    <dgm:cxn modelId="{9474FBD2-3528-4FAA-94CE-D89A65200079}" type="presParOf" srcId="{B560A86D-3553-4CD4-9F29-277072C6F8E2}" destId="{2FF44013-B5ED-4109-A459-C94BB72A3EB0}" srcOrd="9" destOrd="0" presId="urn:microsoft.com/office/officeart/2008/layout/VerticalCurvedList"/>
    <dgm:cxn modelId="{8FF8C41F-DEB9-4EE0-8DD1-D80FB614E1F5}" type="presParOf" srcId="{B560A86D-3553-4CD4-9F29-277072C6F8E2}" destId="{FA54F215-7DF6-4D82-A5E1-FD9605C5E065}" srcOrd="10" destOrd="0" presId="urn:microsoft.com/office/officeart/2008/layout/VerticalCurvedList"/>
    <dgm:cxn modelId="{EF02D6F1-A080-4C18-A694-6F190EE457B0}" type="presParOf" srcId="{FA54F215-7DF6-4D82-A5E1-FD9605C5E065}" destId="{8B841C5B-6C55-4259-8020-8C17C1C138BB}" srcOrd="0" destOrd="0" presId="urn:microsoft.com/office/officeart/2008/layout/VerticalCurvedList"/>
    <dgm:cxn modelId="{62FB5376-5035-4F5E-B26D-C1DA28D79AF7}" type="presParOf" srcId="{B560A86D-3553-4CD4-9F29-277072C6F8E2}" destId="{6169B69E-F5C5-4019-802C-6934A97D7F82}" srcOrd="11" destOrd="0" presId="urn:microsoft.com/office/officeart/2008/layout/VerticalCurvedList"/>
    <dgm:cxn modelId="{C8740AC8-649D-4517-9F1E-FE536D2F9D6E}" type="presParOf" srcId="{B560A86D-3553-4CD4-9F29-277072C6F8E2}" destId="{2BF6D189-800F-42B5-A391-D44438A8FAAA}" srcOrd="12" destOrd="0" presId="urn:microsoft.com/office/officeart/2008/layout/VerticalCurvedList"/>
    <dgm:cxn modelId="{2B11DE12-8DC5-4A78-A1FC-ACCD3FA2939C}" type="presParOf" srcId="{2BF6D189-800F-42B5-A391-D44438A8FAAA}" destId="{EF1E2F0B-537C-4698-834F-AB878DA6BABB}" srcOrd="0" destOrd="0" presId="urn:microsoft.com/office/officeart/2008/layout/VerticalCurvedList"/>
    <dgm:cxn modelId="{DE7686B2-832E-4063-BE5F-AE032BA03DD7}" type="presParOf" srcId="{B560A86D-3553-4CD4-9F29-277072C6F8E2}" destId="{2315D915-0C93-406C-BABA-4CB9657DB6F8}" srcOrd="13" destOrd="0" presId="urn:microsoft.com/office/officeart/2008/layout/VerticalCurvedList"/>
    <dgm:cxn modelId="{0172E147-DC02-4B55-BDAB-F003D237E040}" type="presParOf" srcId="{B560A86D-3553-4CD4-9F29-277072C6F8E2}" destId="{80B74B8E-C9D6-4106-BA40-ACC25A923BA8}" srcOrd="14" destOrd="0" presId="urn:microsoft.com/office/officeart/2008/layout/VerticalCurvedList"/>
    <dgm:cxn modelId="{8A1EA4FC-CB8A-4136-B025-6C2C24004587}" type="presParOf" srcId="{80B74B8E-C9D6-4106-BA40-ACC25A923BA8}" destId="{C342712F-C2B6-49F8-9EAE-6242855477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B06DEB-651B-4356-B825-C2AB96DF89EC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2D7971C-F265-42E8-8121-839DC8611A1F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UR-GE Desteği</a:t>
          </a:r>
          <a:endParaRPr lang="tr-TR" sz="3200" dirty="0"/>
        </a:p>
      </dgm:t>
    </dgm:pt>
    <dgm:pt modelId="{A38F83D6-30A2-4AEF-BEC6-BD87C45960D9}" type="parTrans" cxnId="{5FCD178D-6241-4369-895B-8B07DD7B5DA6}">
      <dgm:prSet/>
      <dgm:spPr/>
      <dgm:t>
        <a:bodyPr/>
        <a:lstStyle/>
        <a:p>
          <a:endParaRPr lang="tr-TR"/>
        </a:p>
      </dgm:t>
    </dgm:pt>
    <dgm:pt modelId="{02CA88DA-DF24-422C-867C-C33823470742}" type="sibTrans" cxnId="{5FCD178D-6241-4369-895B-8B07DD7B5DA6}">
      <dgm:prSet/>
      <dgm:spPr/>
      <dgm:t>
        <a:bodyPr/>
        <a:lstStyle/>
        <a:p>
          <a:endParaRPr lang="tr-TR"/>
        </a:p>
      </dgm:t>
    </dgm:pt>
    <dgm:pt modelId="{C8525F42-D91C-4724-A867-3D86908339E9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Pazara Giriş Belgelerinin Desteklenmesi</a:t>
          </a:r>
          <a:endParaRPr lang="tr-TR" sz="3200" dirty="0"/>
        </a:p>
      </dgm:t>
    </dgm:pt>
    <dgm:pt modelId="{A921998E-6514-4D99-9DE1-19663AB9D91B}" type="parTrans" cxnId="{4D86A4F0-FAF0-4CFB-B5FB-14F25DD9C3BC}">
      <dgm:prSet/>
      <dgm:spPr/>
      <dgm:t>
        <a:bodyPr/>
        <a:lstStyle/>
        <a:p>
          <a:endParaRPr lang="tr-TR"/>
        </a:p>
      </dgm:t>
    </dgm:pt>
    <dgm:pt modelId="{C560DC0C-16B0-40B8-9050-E22A2569DE24}" type="sibTrans" cxnId="{4D86A4F0-FAF0-4CFB-B5FB-14F25DD9C3BC}">
      <dgm:prSet/>
      <dgm:spPr/>
      <dgm:t>
        <a:bodyPr/>
        <a:lstStyle/>
        <a:p>
          <a:endParaRPr lang="tr-TR"/>
        </a:p>
      </dgm:t>
    </dgm:pt>
    <dgm:pt modelId="{EB8CFC54-2F5F-42DE-93D2-6BA2C846914D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 Araştırma ve Pazara Giriş Desteği</a:t>
          </a:r>
          <a:endParaRPr lang="tr-TR" sz="3200" dirty="0"/>
        </a:p>
      </dgm:t>
    </dgm:pt>
    <dgm:pt modelId="{BBC9D48B-FE05-424E-B67D-72EA6049D7D9}" type="parTrans" cxnId="{D6E3DFDB-B111-4FF0-AF03-B39454C2CB90}">
      <dgm:prSet/>
      <dgm:spPr/>
      <dgm:t>
        <a:bodyPr/>
        <a:lstStyle/>
        <a:p>
          <a:endParaRPr lang="tr-TR"/>
        </a:p>
      </dgm:t>
    </dgm:pt>
    <dgm:pt modelId="{81A89D19-FBA6-4EA2-AFA3-12DCFAD1F1F5}" type="sibTrans" cxnId="{D6E3DFDB-B111-4FF0-AF03-B39454C2CB90}">
      <dgm:prSet/>
      <dgm:spPr/>
      <dgm:t>
        <a:bodyPr/>
        <a:lstStyle/>
        <a:p>
          <a:endParaRPr lang="tr-TR"/>
        </a:p>
      </dgm:t>
    </dgm:pt>
    <dgm:pt modelId="{E402C66A-ECD5-42EC-BE5A-BF28E782735C}">
      <dgm:prSet phldrT="[Metin]" custT="1"/>
      <dgm:spPr/>
      <dgm:t>
        <a:bodyPr/>
        <a:lstStyle/>
        <a:p>
          <a:r>
            <a:rPr lang="tr-TR" sz="3200" dirty="0" smtClean="0"/>
            <a:t>Marka ve Turquality Desteği</a:t>
          </a:r>
          <a:endParaRPr lang="tr-TR" sz="3200" dirty="0"/>
        </a:p>
      </dgm:t>
    </dgm:pt>
    <dgm:pt modelId="{4BA8E5F3-D199-4B38-985B-ADFD677E8237}" type="parTrans" cxnId="{85257933-1705-4178-BCA3-DD6F7C4D1A2D}">
      <dgm:prSet/>
      <dgm:spPr/>
      <dgm:t>
        <a:bodyPr/>
        <a:lstStyle/>
        <a:p>
          <a:endParaRPr lang="tr-TR"/>
        </a:p>
      </dgm:t>
    </dgm:pt>
    <dgm:pt modelId="{A1751B9F-6201-45FA-BAED-958DECC9A6B0}" type="sibTrans" cxnId="{85257933-1705-4178-BCA3-DD6F7C4D1A2D}">
      <dgm:prSet/>
      <dgm:spPr/>
      <dgm:t>
        <a:bodyPr/>
        <a:lstStyle/>
        <a:p>
          <a:endParaRPr lang="tr-TR"/>
        </a:p>
      </dgm:t>
    </dgm:pt>
    <dgm:pt modelId="{389F4B7B-D795-4423-B42D-EF7117219FA1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Fuar Desteği</a:t>
          </a:r>
          <a:endParaRPr lang="tr-TR" sz="3200" dirty="0"/>
        </a:p>
      </dgm:t>
    </dgm:pt>
    <dgm:pt modelId="{D3619DE7-8DC6-48AA-A68C-B1E921F3598B}" type="parTrans" cxnId="{AAEE2761-477F-41DE-9090-454507E728C6}">
      <dgm:prSet/>
      <dgm:spPr/>
      <dgm:t>
        <a:bodyPr/>
        <a:lstStyle/>
        <a:p>
          <a:endParaRPr lang="tr-TR"/>
        </a:p>
      </dgm:t>
    </dgm:pt>
    <dgm:pt modelId="{6F892E02-3064-4D35-B35B-8CF90C7CD15A}" type="sibTrans" cxnId="{AAEE2761-477F-41DE-9090-454507E728C6}">
      <dgm:prSet/>
      <dgm:spPr/>
      <dgm:t>
        <a:bodyPr/>
        <a:lstStyle/>
        <a:p>
          <a:endParaRPr lang="tr-TR"/>
        </a:p>
      </dgm:t>
    </dgm:pt>
    <dgm:pt modelId="{688E2143-1633-459D-AC1C-0128308214F8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Yurtdışı Birim, Marka ve Tanıtım Desteği</a:t>
          </a:r>
          <a:endParaRPr lang="tr-TR" sz="3200" dirty="0"/>
        </a:p>
      </dgm:t>
    </dgm:pt>
    <dgm:pt modelId="{2C36174A-23AD-4665-ADA5-DEF0D2A7439E}" type="parTrans" cxnId="{F3C1C506-42C5-406C-9EFF-194C57B3B620}">
      <dgm:prSet/>
      <dgm:spPr/>
      <dgm:t>
        <a:bodyPr/>
        <a:lstStyle/>
        <a:p>
          <a:endParaRPr lang="tr-TR"/>
        </a:p>
      </dgm:t>
    </dgm:pt>
    <dgm:pt modelId="{0E548098-989E-4663-84C4-ACE329897E83}" type="sibTrans" cxnId="{F3C1C506-42C5-406C-9EFF-194C57B3B620}">
      <dgm:prSet/>
      <dgm:spPr/>
      <dgm:t>
        <a:bodyPr/>
        <a:lstStyle/>
        <a:p>
          <a:endParaRPr lang="tr-TR"/>
        </a:p>
      </dgm:t>
    </dgm:pt>
    <dgm:pt modelId="{AED54C5C-16BF-4C7A-9019-8D85BF9BA605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Tasarım Desteği</a:t>
          </a:r>
          <a:endParaRPr lang="tr-TR" sz="3200" dirty="0"/>
        </a:p>
      </dgm:t>
    </dgm:pt>
    <dgm:pt modelId="{139A516C-7EB3-4010-8CA7-E56BDEF5C84D}" type="parTrans" cxnId="{30D4A9B0-3DBC-49BE-8B09-7B1EEA9EE8B4}">
      <dgm:prSet/>
      <dgm:spPr/>
      <dgm:t>
        <a:bodyPr/>
        <a:lstStyle/>
        <a:p>
          <a:endParaRPr lang="tr-TR"/>
        </a:p>
      </dgm:t>
    </dgm:pt>
    <dgm:pt modelId="{034EC137-77DC-4DE1-A9A8-DA5504CBDDC5}" type="sibTrans" cxnId="{30D4A9B0-3DBC-49BE-8B09-7B1EEA9EE8B4}">
      <dgm:prSet/>
      <dgm:spPr/>
      <dgm:t>
        <a:bodyPr/>
        <a:lstStyle/>
        <a:p>
          <a:endParaRPr lang="tr-TR"/>
        </a:p>
      </dgm:t>
    </dgm:pt>
    <dgm:pt modelId="{3BE8EF46-0D02-45C2-9D9B-B6C4CF1D03B9}" type="pres">
      <dgm:prSet presAssocID="{D8B06DEB-651B-4356-B825-C2AB96DF89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0A86D-3553-4CD4-9F29-277072C6F8E2}" type="pres">
      <dgm:prSet presAssocID="{D8B06DEB-651B-4356-B825-C2AB96DF89EC}" presName="Name1" presStyleCnt="0"/>
      <dgm:spPr/>
      <dgm:t>
        <a:bodyPr/>
        <a:lstStyle/>
        <a:p>
          <a:endParaRPr lang="tr-TR"/>
        </a:p>
      </dgm:t>
    </dgm:pt>
    <dgm:pt modelId="{100B0909-FC3E-40D1-A040-BE7BC6A914EE}" type="pres">
      <dgm:prSet presAssocID="{D8B06DEB-651B-4356-B825-C2AB96DF89EC}" presName="cycle" presStyleCnt="0"/>
      <dgm:spPr/>
      <dgm:t>
        <a:bodyPr/>
        <a:lstStyle/>
        <a:p>
          <a:endParaRPr lang="tr-TR"/>
        </a:p>
      </dgm:t>
    </dgm:pt>
    <dgm:pt modelId="{216115BE-C3F5-4AB9-9466-7D22DA6C53C3}" type="pres">
      <dgm:prSet presAssocID="{D8B06DEB-651B-4356-B825-C2AB96DF89EC}" presName="srcNode" presStyleLbl="node1" presStyleIdx="0" presStyleCnt="7"/>
      <dgm:spPr/>
      <dgm:t>
        <a:bodyPr/>
        <a:lstStyle/>
        <a:p>
          <a:endParaRPr lang="tr-TR"/>
        </a:p>
      </dgm:t>
    </dgm:pt>
    <dgm:pt modelId="{9AB4B27E-7516-42D9-AB95-C2B7264496D7}" type="pres">
      <dgm:prSet presAssocID="{D8B06DEB-651B-4356-B825-C2AB96DF89EC}" presName="conn" presStyleLbl="parChTrans1D2" presStyleIdx="0" presStyleCnt="1"/>
      <dgm:spPr/>
      <dgm:t>
        <a:bodyPr/>
        <a:lstStyle/>
        <a:p>
          <a:endParaRPr lang="tr-TR"/>
        </a:p>
      </dgm:t>
    </dgm:pt>
    <dgm:pt modelId="{C2BE4588-D958-4F77-B53C-3926E3812967}" type="pres">
      <dgm:prSet presAssocID="{D8B06DEB-651B-4356-B825-C2AB96DF89EC}" presName="extraNode" presStyleLbl="node1" presStyleIdx="0" presStyleCnt="7"/>
      <dgm:spPr/>
      <dgm:t>
        <a:bodyPr/>
        <a:lstStyle/>
        <a:p>
          <a:endParaRPr lang="tr-TR"/>
        </a:p>
      </dgm:t>
    </dgm:pt>
    <dgm:pt modelId="{EC8A8B43-818D-406E-99FA-E5D4D432E254}" type="pres">
      <dgm:prSet presAssocID="{D8B06DEB-651B-4356-B825-C2AB96DF89EC}" presName="dstNode" presStyleLbl="node1" presStyleIdx="0" presStyleCnt="7"/>
      <dgm:spPr/>
      <dgm:t>
        <a:bodyPr/>
        <a:lstStyle/>
        <a:p>
          <a:endParaRPr lang="tr-TR"/>
        </a:p>
      </dgm:t>
    </dgm:pt>
    <dgm:pt modelId="{32C5FD87-2222-4DE7-91EB-0F32D44D7E84}" type="pres">
      <dgm:prSet presAssocID="{B2D7971C-F265-42E8-8121-839DC8611A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7AFE2-F181-4EC4-91BE-B28E258D9143}" type="pres">
      <dgm:prSet presAssocID="{B2D7971C-F265-42E8-8121-839DC8611A1F}" presName="accent_1" presStyleCnt="0"/>
      <dgm:spPr/>
      <dgm:t>
        <a:bodyPr/>
        <a:lstStyle/>
        <a:p>
          <a:endParaRPr lang="tr-TR"/>
        </a:p>
      </dgm:t>
    </dgm:pt>
    <dgm:pt modelId="{71215BDD-2499-4A1F-82CF-A917263D9265}" type="pres">
      <dgm:prSet presAssocID="{B2D7971C-F265-42E8-8121-839DC8611A1F}" presName="accentRepeatNode" presStyleLbl="solidFgAcc1" presStyleIdx="0" presStyleCnt="7"/>
      <dgm:spPr/>
      <dgm:t>
        <a:bodyPr/>
        <a:lstStyle/>
        <a:p>
          <a:endParaRPr lang="tr-TR"/>
        </a:p>
      </dgm:t>
    </dgm:pt>
    <dgm:pt modelId="{AD7935FC-A78D-4764-AE16-C43361BF1E1E}" type="pres">
      <dgm:prSet presAssocID="{C8525F42-D91C-4724-A867-3D86908339E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3A58CC-AB0C-4768-A834-FF844449874F}" type="pres">
      <dgm:prSet presAssocID="{C8525F42-D91C-4724-A867-3D86908339E9}" presName="accent_2" presStyleCnt="0"/>
      <dgm:spPr/>
      <dgm:t>
        <a:bodyPr/>
        <a:lstStyle/>
        <a:p>
          <a:endParaRPr lang="tr-TR"/>
        </a:p>
      </dgm:t>
    </dgm:pt>
    <dgm:pt modelId="{8ABBD432-837E-4B65-82AC-C1A7CD14E3C1}" type="pres">
      <dgm:prSet presAssocID="{C8525F42-D91C-4724-A867-3D86908339E9}" presName="accentRepeatNode" presStyleLbl="solidFgAcc1" presStyleIdx="1" presStyleCnt="7"/>
      <dgm:spPr/>
      <dgm:t>
        <a:bodyPr/>
        <a:lstStyle/>
        <a:p>
          <a:endParaRPr lang="tr-TR"/>
        </a:p>
      </dgm:t>
    </dgm:pt>
    <dgm:pt modelId="{3A1FB26B-C60A-40C9-8B6B-C99F1AE5D3E8}" type="pres">
      <dgm:prSet presAssocID="{EB8CFC54-2F5F-42DE-93D2-6BA2C846914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77E5C0-022B-4FAF-89AF-AC8C082427F7}" type="pres">
      <dgm:prSet presAssocID="{EB8CFC54-2F5F-42DE-93D2-6BA2C846914D}" presName="accent_3" presStyleCnt="0"/>
      <dgm:spPr/>
      <dgm:t>
        <a:bodyPr/>
        <a:lstStyle/>
        <a:p>
          <a:endParaRPr lang="tr-TR"/>
        </a:p>
      </dgm:t>
    </dgm:pt>
    <dgm:pt modelId="{DFF84247-7913-4929-A982-0CF13FBA7FC5}" type="pres">
      <dgm:prSet presAssocID="{EB8CFC54-2F5F-42DE-93D2-6BA2C846914D}" presName="accentRepeatNode" presStyleLbl="solidFgAcc1" presStyleIdx="2" presStyleCnt="7"/>
      <dgm:spPr/>
      <dgm:t>
        <a:bodyPr/>
        <a:lstStyle/>
        <a:p>
          <a:endParaRPr lang="tr-TR"/>
        </a:p>
      </dgm:t>
    </dgm:pt>
    <dgm:pt modelId="{69393D2E-EB86-451A-9E14-50922CE10143}" type="pres">
      <dgm:prSet presAssocID="{389F4B7B-D795-4423-B42D-EF7117219FA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98ECE-3258-4008-98B2-571D6BA14396}" type="pres">
      <dgm:prSet presAssocID="{389F4B7B-D795-4423-B42D-EF7117219FA1}" presName="accent_4" presStyleCnt="0"/>
      <dgm:spPr/>
      <dgm:t>
        <a:bodyPr/>
        <a:lstStyle/>
        <a:p>
          <a:endParaRPr lang="tr-TR"/>
        </a:p>
      </dgm:t>
    </dgm:pt>
    <dgm:pt modelId="{9FFB6F93-81CD-4450-B2FC-055F6681DC21}" type="pres">
      <dgm:prSet presAssocID="{389F4B7B-D795-4423-B42D-EF7117219FA1}" presName="accentRepeatNode" presStyleLbl="solidFgAcc1" presStyleIdx="3" presStyleCnt="7"/>
      <dgm:spPr/>
      <dgm:t>
        <a:bodyPr/>
        <a:lstStyle/>
        <a:p>
          <a:endParaRPr lang="tr-TR"/>
        </a:p>
      </dgm:t>
    </dgm:pt>
    <dgm:pt modelId="{2FF44013-B5ED-4109-A459-C94BB72A3EB0}" type="pres">
      <dgm:prSet presAssocID="{688E2143-1633-459D-AC1C-0128308214F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4F215-7DF6-4D82-A5E1-FD9605C5E065}" type="pres">
      <dgm:prSet presAssocID="{688E2143-1633-459D-AC1C-0128308214F8}" presName="accent_5" presStyleCnt="0"/>
      <dgm:spPr/>
      <dgm:t>
        <a:bodyPr/>
        <a:lstStyle/>
        <a:p>
          <a:endParaRPr lang="tr-TR"/>
        </a:p>
      </dgm:t>
    </dgm:pt>
    <dgm:pt modelId="{8B841C5B-6C55-4259-8020-8C17C1C138BB}" type="pres">
      <dgm:prSet presAssocID="{688E2143-1633-459D-AC1C-0128308214F8}" presName="accentRepeatNode" presStyleLbl="solidFgAcc1" presStyleIdx="4" presStyleCnt="7"/>
      <dgm:spPr/>
      <dgm:t>
        <a:bodyPr/>
        <a:lstStyle/>
        <a:p>
          <a:endParaRPr lang="tr-TR"/>
        </a:p>
      </dgm:t>
    </dgm:pt>
    <dgm:pt modelId="{6169B69E-F5C5-4019-802C-6934A97D7F82}" type="pres">
      <dgm:prSet presAssocID="{AED54C5C-16BF-4C7A-9019-8D85BF9BA6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F6D189-800F-42B5-A391-D44438A8FAAA}" type="pres">
      <dgm:prSet presAssocID="{AED54C5C-16BF-4C7A-9019-8D85BF9BA605}" presName="accent_6" presStyleCnt="0"/>
      <dgm:spPr/>
      <dgm:t>
        <a:bodyPr/>
        <a:lstStyle/>
        <a:p>
          <a:endParaRPr lang="tr-TR"/>
        </a:p>
      </dgm:t>
    </dgm:pt>
    <dgm:pt modelId="{EF1E2F0B-537C-4698-834F-AB878DA6BABB}" type="pres">
      <dgm:prSet presAssocID="{AED54C5C-16BF-4C7A-9019-8D85BF9BA605}" presName="accentRepeatNode" presStyleLbl="solidFgAcc1" presStyleIdx="5" presStyleCnt="7"/>
      <dgm:spPr/>
      <dgm:t>
        <a:bodyPr/>
        <a:lstStyle/>
        <a:p>
          <a:endParaRPr lang="tr-TR"/>
        </a:p>
      </dgm:t>
    </dgm:pt>
    <dgm:pt modelId="{2315D915-0C93-406C-BABA-4CB9657DB6F8}" type="pres">
      <dgm:prSet presAssocID="{E402C66A-ECD5-42EC-BE5A-BF28E78273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B74B8E-C9D6-4106-BA40-ACC25A923BA8}" type="pres">
      <dgm:prSet presAssocID="{E402C66A-ECD5-42EC-BE5A-BF28E782735C}" presName="accent_7" presStyleCnt="0"/>
      <dgm:spPr/>
      <dgm:t>
        <a:bodyPr/>
        <a:lstStyle/>
        <a:p>
          <a:endParaRPr lang="tr-TR"/>
        </a:p>
      </dgm:t>
    </dgm:pt>
    <dgm:pt modelId="{C342712F-C2B6-49F8-9EAE-624285547751}" type="pres">
      <dgm:prSet presAssocID="{E402C66A-ECD5-42EC-BE5A-BF28E782735C}" presName="accentRepeatNode" presStyleLbl="solidFgAcc1" presStyleIdx="6" presStyleCnt="7"/>
      <dgm:spPr/>
      <dgm:t>
        <a:bodyPr/>
        <a:lstStyle/>
        <a:p>
          <a:endParaRPr lang="tr-TR"/>
        </a:p>
      </dgm:t>
    </dgm:pt>
  </dgm:ptLst>
  <dgm:cxnLst>
    <dgm:cxn modelId="{D6E3DFDB-B111-4FF0-AF03-B39454C2CB90}" srcId="{D8B06DEB-651B-4356-B825-C2AB96DF89EC}" destId="{EB8CFC54-2F5F-42DE-93D2-6BA2C846914D}" srcOrd="2" destOrd="0" parTransId="{BBC9D48B-FE05-424E-B67D-72EA6049D7D9}" sibTransId="{81A89D19-FBA6-4EA2-AFA3-12DCFAD1F1F5}"/>
    <dgm:cxn modelId="{30D4A9B0-3DBC-49BE-8B09-7B1EEA9EE8B4}" srcId="{D8B06DEB-651B-4356-B825-C2AB96DF89EC}" destId="{AED54C5C-16BF-4C7A-9019-8D85BF9BA605}" srcOrd="5" destOrd="0" parTransId="{139A516C-7EB3-4010-8CA7-E56BDEF5C84D}" sibTransId="{034EC137-77DC-4DE1-A9A8-DA5504CBDDC5}"/>
    <dgm:cxn modelId="{69B842C4-2CCA-447E-84C9-DCE1A65ECF02}" type="presOf" srcId="{389F4B7B-D795-4423-B42D-EF7117219FA1}" destId="{69393D2E-EB86-451A-9E14-50922CE10143}" srcOrd="0" destOrd="0" presId="urn:microsoft.com/office/officeart/2008/layout/VerticalCurvedList"/>
    <dgm:cxn modelId="{4D86A4F0-FAF0-4CFB-B5FB-14F25DD9C3BC}" srcId="{D8B06DEB-651B-4356-B825-C2AB96DF89EC}" destId="{C8525F42-D91C-4724-A867-3D86908339E9}" srcOrd="1" destOrd="0" parTransId="{A921998E-6514-4D99-9DE1-19663AB9D91B}" sibTransId="{C560DC0C-16B0-40B8-9050-E22A2569DE24}"/>
    <dgm:cxn modelId="{3AAE834E-9F3D-4BE2-8D49-0DB5AC30C591}" type="presOf" srcId="{C8525F42-D91C-4724-A867-3D86908339E9}" destId="{AD7935FC-A78D-4764-AE16-C43361BF1E1E}" srcOrd="0" destOrd="0" presId="urn:microsoft.com/office/officeart/2008/layout/VerticalCurvedList"/>
    <dgm:cxn modelId="{096CF6BA-5193-435C-B107-4F9F57B40F51}" type="presOf" srcId="{E402C66A-ECD5-42EC-BE5A-BF28E782735C}" destId="{2315D915-0C93-406C-BABA-4CB9657DB6F8}" srcOrd="0" destOrd="0" presId="urn:microsoft.com/office/officeart/2008/layout/VerticalCurvedList"/>
    <dgm:cxn modelId="{85257933-1705-4178-BCA3-DD6F7C4D1A2D}" srcId="{D8B06DEB-651B-4356-B825-C2AB96DF89EC}" destId="{E402C66A-ECD5-42EC-BE5A-BF28E782735C}" srcOrd="6" destOrd="0" parTransId="{4BA8E5F3-D199-4B38-985B-ADFD677E8237}" sibTransId="{A1751B9F-6201-45FA-BAED-958DECC9A6B0}"/>
    <dgm:cxn modelId="{7CE50F4E-2C68-49BA-98C5-5CE9CCC6938F}" type="presOf" srcId="{688E2143-1633-459D-AC1C-0128308214F8}" destId="{2FF44013-B5ED-4109-A459-C94BB72A3EB0}" srcOrd="0" destOrd="0" presId="urn:microsoft.com/office/officeart/2008/layout/VerticalCurvedList"/>
    <dgm:cxn modelId="{69124818-BB5D-4F22-AB13-A0B564DEC136}" type="presOf" srcId="{EB8CFC54-2F5F-42DE-93D2-6BA2C846914D}" destId="{3A1FB26B-C60A-40C9-8B6B-C99F1AE5D3E8}" srcOrd="0" destOrd="0" presId="urn:microsoft.com/office/officeart/2008/layout/VerticalCurvedList"/>
    <dgm:cxn modelId="{F56D77BC-F5A9-4BCE-97A7-D23B08B74A94}" type="presOf" srcId="{02CA88DA-DF24-422C-867C-C33823470742}" destId="{9AB4B27E-7516-42D9-AB95-C2B7264496D7}" srcOrd="0" destOrd="0" presId="urn:microsoft.com/office/officeart/2008/layout/VerticalCurvedList"/>
    <dgm:cxn modelId="{54852DFB-D1F5-48F7-B885-E09FBC0B05A5}" type="presOf" srcId="{B2D7971C-F265-42E8-8121-839DC8611A1F}" destId="{32C5FD87-2222-4DE7-91EB-0F32D44D7E84}" srcOrd="0" destOrd="0" presId="urn:microsoft.com/office/officeart/2008/layout/VerticalCurvedList"/>
    <dgm:cxn modelId="{5FCD178D-6241-4369-895B-8B07DD7B5DA6}" srcId="{D8B06DEB-651B-4356-B825-C2AB96DF89EC}" destId="{B2D7971C-F265-42E8-8121-839DC8611A1F}" srcOrd="0" destOrd="0" parTransId="{A38F83D6-30A2-4AEF-BEC6-BD87C45960D9}" sibTransId="{02CA88DA-DF24-422C-867C-C33823470742}"/>
    <dgm:cxn modelId="{EFEC2ADA-19DA-441C-9B46-DBAEAA17A849}" type="presOf" srcId="{D8B06DEB-651B-4356-B825-C2AB96DF89EC}" destId="{3BE8EF46-0D02-45C2-9D9B-B6C4CF1D03B9}" srcOrd="0" destOrd="0" presId="urn:microsoft.com/office/officeart/2008/layout/VerticalCurvedList"/>
    <dgm:cxn modelId="{F3C1C506-42C5-406C-9EFF-194C57B3B620}" srcId="{D8B06DEB-651B-4356-B825-C2AB96DF89EC}" destId="{688E2143-1633-459D-AC1C-0128308214F8}" srcOrd="4" destOrd="0" parTransId="{2C36174A-23AD-4665-ADA5-DEF0D2A7439E}" sibTransId="{0E548098-989E-4663-84C4-ACE329897E83}"/>
    <dgm:cxn modelId="{82F94D68-1260-4D27-9E6E-C19D702EE160}" type="presOf" srcId="{AED54C5C-16BF-4C7A-9019-8D85BF9BA605}" destId="{6169B69E-F5C5-4019-802C-6934A97D7F82}" srcOrd="0" destOrd="0" presId="urn:microsoft.com/office/officeart/2008/layout/VerticalCurvedList"/>
    <dgm:cxn modelId="{AAEE2761-477F-41DE-9090-454507E728C6}" srcId="{D8B06DEB-651B-4356-B825-C2AB96DF89EC}" destId="{389F4B7B-D795-4423-B42D-EF7117219FA1}" srcOrd="3" destOrd="0" parTransId="{D3619DE7-8DC6-48AA-A68C-B1E921F3598B}" sibTransId="{6F892E02-3064-4D35-B35B-8CF90C7CD15A}"/>
    <dgm:cxn modelId="{19712ECD-8629-479A-9271-14D8951EF5DB}" type="presParOf" srcId="{3BE8EF46-0D02-45C2-9D9B-B6C4CF1D03B9}" destId="{B560A86D-3553-4CD4-9F29-277072C6F8E2}" srcOrd="0" destOrd="0" presId="urn:microsoft.com/office/officeart/2008/layout/VerticalCurvedList"/>
    <dgm:cxn modelId="{41615654-8116-43AA-9845-7D2CD1BE1023}" type="presParOf" srcId="{B560A86D-3553-4CD4-9F29-277072C6F8E2}" destId="{100B0909-FC3E-40D1-A040-BE7BC6A914EE}" srcOrd="0" destOrd="0" presId="urn:microsoft.com/office/officeart/2008/layout/VerticalCurvedList"/>
    <dgm:cxn modelId="{89B749BE-E0F9-4496-B14C-011B7204C979}" type="presParOf" srcId="{100B0909-FC3E-40D1-A040-BE7BC6A914EE}" destId="{216115BE-C3F5-4AB9-9466-7D22DA6C53C3}" srcOrd="0" destOrd="0" presId="urn:microsoft.com/office/officeart/2008/layout/VerticalCurvedList"/>
    <dgm:cxn modelId="{6D922D8C-C941-4C14-B2A2-48C83C850CE6}" type="presParOf" srcId="{100B0909-FC3E-40D1-A040-BE7BC6A914EE}" destId="{9AB4B27E-7516-42D9-AB95-C2B7264496D7}" srcOrd="1" destOrd="0" presId="urn:microsoft.com/office/officeart/2008/layout/VerticalCurvedList"/>
    <dgm:cxn modelId="{5515FF67-1283-44D8-ABB8-1F1F3E1BA6E3}" type="presParOf" srcId="{100B0909-FC3E-40D1-A040-BE7BC6A914EE}" destId="{C2BE4588-D958-4F77-B53C-3926E3812967}" srcOrd="2" destOrd="0" presId="urn:microsoft.com/office/officeart/2008/layout/VerticalCurvedList"/>
    <dgm:cxn modelId="{61BE1466-8E73-4E3E-B9B3-1313497BCCB9}" type="presParOf" srcId="{100B0909-FC3E-40D1-A040-BE7BC6A914EE}" destId="{EC8A8B43-818D-406E-99FA-E5D4D432E254}" srcOrd="3" destOrd="0" presId="urn:microsoft.com/office/officeart/2008/layout/VerticalCurvedList"/>
    <dgm:cxn modelId="{0FC3D545-3311-4EFE-8BA1-81174CC1C842}" type="presParOf" srcId="{B560A86D-3553-4CD4-9F29-277072C6F8E2}" destId="{32C5FD87-2222-4DE7-91EB-0F32D44D7E84}" srcOrd="1" destOrd="0" presId="urn:microsoft.com/office/officeart/2008/layout/VerticalCurvedList"/>
    <dgm:cxn modelId="{36D66D61-EF8B-470D-BB34-8D8900F7C034}" type="presParOf" srcId="{B560A86D-3553-4CD4-9F29-277072C6F8E2}" destId="{6BF7AFE2-F181-4EC4-91BE-B28E258D9143}" srcOrd="2" destOrd="0" presId="urn:microsoft.com/office/officeart/2008/layout/VerticalCurvedList"/>
    <dgm:cxn modelId="{F8D65E19-420B-4D00-AA80-630BBC7A466C}" type="presParOf" srcId="{6BF7AFE2-F181-4EC4-91BE-B28E258D9143}" destId="{71215BDD-2499-4A1F-82CF-A917263D9265}" srcOrd="0" destOrd="0" presId="urn:microsoft.com/office/officeart/2008/layout/VerticalCurvedList"/>
    <dgm:cxn modelId="{1704E374-AEE6-40A1-886D-8D022857EAA1}" type="presParOf" srcId="{B560A86D-3553-4CD4-9F29-277072C6F8E2}" destId="{AD7935FC-A78D-4764-AE16-C43361BF1E1E}" srcOrd="3" destOrd="0" presId="urn:microsoft.com/office/officeart/2008/layout/VerticalCurvedList"/>
    <dgm:cxn modelId="{907FD94E-142C-40C8-9B14-9875B81BBD2D}" type="presParOf" srcId="{B560A86D-3553-4CD4-9F29-277072C6F8E2}" destId="{A93A58CC-AB0C-4768-A834-FF844449874F}" srcOrd="4" destOrd="0" presId="urn:microsoft.com/office/officeart/2008/layout/VerticalCurvedList"/>
    <dgm:cxn modelId="{86637977-0974-4E94-A583-777BBC685259}" type="presParOf" srcId="{A93A58CC-AB0C-4768-A834-FF844449874F}" destId="{8ABBD432-837E-4B65-82AC-C1A7CD14E3C1}" srcOrd="0" destOrd="0" presId="urn:microsoft.com/office/officeart/2008/layout/VerticalCurvedList"/>
    <dgm:cxn modelId="{745F37A7-82D0-43FF-A192-E8C12942C59A}" type="presParOf" srcId="{B560A86D-3553-4CD4-9F29-277072C6F8E2}" destId="{3A1FB26B-C60A-40C9-8B6B-C99F1AE5D3E8}" srcOrd="5" destOrd="0" presId="urn:microsoft.com/office/officeart/2008/layout/VerticalCurvedList"/>
    <dgm:cxn modelId="{4EE35D11-8D71-441C-A0CC-4DCE8C8A38E3}" type="presParOf" srcId="{B560A86D-3553-4CD4-9F29-277072C6F8E2}" destId="{D477E5C0-022B-4FAF-89AF-AC8C082427F7}" srcOrd="6" destOrd="0" presId="urn:microsoft.com/office/officeart/2008/layout/VerticalCurvedList"/>
    <dgm:cxn modelId="{85A22888-B39B-409B-BD6F-B1B5497B128B}" type="presParOf" srcId="{D477E5C0-022B-4FAF-89AF-AC8C082427F7}" destId="{DFF84247-7913-4929-A982-0CF13FBA7FC5}" srcOrd="0" destOrd="0" presId="urn:microsoft.com/office/officeart/2008/layout/VerticalCurvedList"/>
    <dgm:cxn modelId="{214985B4-DEFF-483F-984E-201F418B6231}" type="presParOf" srcId="{B560A86D-3553-4CD4-9F29-277072C6F8E2}" destId="{69393D2E-EB86-451A-9E14-50922CE10143}" srcOrd="7" destOrd="0" presId="urn:microsoft.com/office/officeart/2008/layout/VerticalCurvedList"/>
    <dgm:cxn modelId="{12362577-9F99-4CFD-82F8-467B16D89EA6}" type="presParOf" srcId="{B560A86D-3553-4CD4-9F29-277072C6F8E2}" destId="{A6798ECE-3258-4008-98B2-571D6BA14396}" srcOrd="8" destOrd="0" presId="urn:microsoft.com/office/officeart/2008/layout/VerticalCurvedList"/>
    <dgm:cxn modelId="{B1674D3D-8E29-4B90-81F2-E20E17F3C516}" type="presParOf" srcId="{A6798ECE-3258-4008-98B2-571D6BA14396}" destId="{9FFB6F93-81CD-4450-B2FC-055F6681DC21}" srcOrd="0" destOrd="0" presId="urn:microsoft.com/office/officeart/2008/layout/VerticalCurvedList"/>
    <dgm:cxn modelId="{720A17DF-7EB3-445E-AB33-BD54CB1D498A}" type="presParOf" srcId="{B560A86D-3553-4CD4-9F29-277072C6F8E2}" destId="{2FF44013-B5ED-4109-A459-C94BB72A3EB0}" srcOrd="9" destOrd="0" presId="urn:microsoft.com/office/officeart/2008/layout/VerticalCurvedList"/>
    <dgm:cxn modelId="{AB838668-573C-42ED-98EC-3E20BDE59DF4}" type="presParOf" srcId="{B560A86D-3553-4CD4-9F29-277072C6F8E2}" destId="{FA54F215-7DF6-4D82-A5E1-FD9605C5E065}" srcOrd="10" destOrd="0" presId="urn:microsoft.com/office/officeart/2008/layout/VerticalCurvedList"/>
    <dgm:cxn modelId="{4E661757-3A6D-4764-9084-EB476034548F}" type="presParOf" srcId="{FA54F215-7DF6-4D82-A5E1-FD9605C5E065}" destId="{8B841C5B-6C55-4259-8020-8C17C1C138BB}" srcOrd="0" destOrd="0" presId="urn:microsoft.com/office/officeart/2008/layout/VerticalCurvedList"/>
    <dgm:cxn modelId="{A3EFEEF8-8BAD-4244-93AF-DD3C50D790D9}" type="presParOf" srcId="{B560A86D-3553-4CD4-9F29-277072C6F8E2}" destId="{6169B69E-F5C5-4019-802C-6934A97D7F82}" srcOrd="11" destOrd="0" presId="urn:microsoft.com/office/officeart/2008/layout/VerticalCurvedList"/>
    <dgm:cxn modelId="{20D0F129-CD71-4023-B9FC-5EC328BB94D5}" type="presParOf" srcId="{B560A86D-3553-4CD4-9F29-277072C6F8E2}" destId="{2BF6D189-800F-42B5-A391-D44438A8FAAA}" srcOrd="12" destOrd="0" presId="urn:microsoft.com/office/officeart/2008/layout/VerticalCurvedList"/>
    <dgm:cxn modelId="{B7FEC00F-6D09-4422-A86F-667A1F557F4E}" type="presParOf" srcId="{2BF6D189-800F-42B5-A391-D44438A8FAAA}" destId="{EF1E2F0B-537C-4698-834F-AB878DA6BABB}" srcOrd="0" destOrd="0" presId="urn:microsoft.com/office/officeart/2008/layout/VerticalCurvedList"/>
    <dgm:cxn modelId="{FD272445-3C67-43F1-944F-65C4E4DD2576}" type="presParOf" srcId="{B560A86D-3553-4CD4-9F29-277072C6F8E2}" destId="{2315D915-0C93-406C-BABA-4CB9657DB6F8}" srcOrd="13" destOrd="0" presId="urn:microsoft.com/office/officeart/2008/layout/VerticalCurvedList"/>
    <dgm:cxn modelId="{4A4F7DF0-7264-4AF8-882C-D28183CD4BAD}" type="presParOf" srcId="{B560A86D-3553-4CD4-9F29-277072C6F8E2}" destId="{80B74B8E-C9D6-4106-BA40-ACC25A923BA8}" srcOrd="14" destOrd="0" presId="urn:microsoft.com/office/officeart/2008/layout/VerticalCurvedList"/>
    <dgm:cxn modelId="{4FA9C615-BDD9-4D6A-AA56-6ED938F2FCF0}" type="presParOf" srcId="{80B74B8E-C9D6-4106-BA40-ACC25A923BA8}" destId="{C342712F-C2B6-49F8-9EAE-6242855477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F3C5705-34A8-4C7F-87BB-3A80AA28A9D2}" type="doc">
      <dgm:prSet loTypeId="urn:microsoft.com/office/officeart/2005/8/layout/arrow2" loCatId="process" qsTypeId="urn:microsoft.com/office/officeart/2005/8/quickstyle/simple1#8" qsCatId="simple" csTypeId="urn:microsoft.com/office/officeart/2005/8/colors/accent6_4" csCatId="accent6" phldr="1"/>
      <dgm:spPr/>
    </dgm:pt>
    <dgm:pt modelId="{716B5C19-C61D-4973-9364-D061510BCB83}">
      <dgm:prSet phldrT="[Metin]" custT="1"/>
      <dgm:spPr/>
      <dgm:t>
        <a:bodyPr/>
        <a:lstStyle/>
        <a:p>
          <a:r>
            <a:rPr lang="tr-TR" sz="1600" b="1" i="1" dirty="0" smtClean="0">
              <a:solidFill>
                <a:srgbClr val="020010"/>
              </a:solidFill>
              <a:latin typeface="+mn-lt"/>
              <a:ea typeface="ＭＳ Ｐゴシック"/>
              <a:cs typeface="ＭＳ Ｐゴシック"/>
            </a:rPr>
            <a:t>STRATEJİK İŞ YAPMA KÜLTÜRÜ İLE MARKALAŞMA </a:t>
          </a:r>
          <a:endParaRPr lang="tr-TR" sz="1600" dirty="0">
            <a:solidFill>
              <a:srgbClr val="020010"/>
            </a:solidFill>
          </a:endParaRPr>
        </a:p>
      </dgm:t>
    </dgm:pt>
    <dgm:pt modelId="{D8E4D94E-5463-4024-A73A-D85AB6002317}" type="parTrans" cxnId="{07C79412-8719-4644-A19B-1EA99C09801C}">
      <dgm:prSet/>
      <dgm:spPr/>
      <dgm:t>
        <a:bodyPr/>
        <a:lstStyle/>
        <a:p>
          <a:endParaRPr lang="tr-TR"/>
        </a:p>
      </dgm:t>
    </dgm:pt>
    <dgm:pt modelId="{8AB9C107-210C-4DE3-9D27-BED3154E5596}" type="sibTrans" cxnId="{07C79412-8719-4644-A19B-1EA99C09801C}">
      <dgm:prSet/>
      <dgm:spPr/>
      <dgm:t>
        <a:bodyPr/>
        <a:lstStyle/>
        <a:p>
          <a:endParaRPr lang="tr-TR"/>
        </a:p>
      </dgm:t>
    </dgm:pt>
    <dgm:pt modelId="{BB3A0BF8-7DDF-4EE9-BA2E-525BDB506451}">
      <dgm:prSet phldrT="[Metin]" custT="1"/>
      <dgm:spPr/>
      <dgm:t>
        <a:bodyPr/>
        <a:lstStyle/>
        <a:p>
          <a:r>
            <a:rPr lang="tr-TR" sz="1600" b="1" i="1" dirty="0" smtClean="0">
              <a:solidFill>
                <a:srgbClr val="020010"/>
              </a:solidFill>
              <a:latin typeface="+mn-lt"/>
              <a:ea typeface="ＭＳ Ｐゴシック"/>
              <a:cs typeface="ＭＳ Ｐゴシック"/>
            </a:rPr>
            <a:t>BÖLGESEL MARKALARDAN KÜRESEL MARKALARA GEÇİŞ</a:t>
          </a:r>
          <a:endParaRPr lang="tr-TR" sz="1600" dirty="0">
            <a:solidFill>
              <a:srgbClr val="020010"/>
            </a:solidFill>
          </a:endParaRPr>
        </a:p>
      </dgm:t>
    </dgm:pt>
    <dgm:pt modelId="{3898AF5F-9559-455C-BD64-EB180F086CF4}" type="parTrans" cxnId="{77FB074C-5DD6-44DF-9C4F-3B32FFA81913}">
      <dgm:prSet/>
      <dgm:spPr/>
      <dgm:t>
        <a:bodyPr/>
        <a:lstStyle/>
        <a:p>
          <a:endParaRPr lang="tr-TR"/>
        </a:p>
      </dgm:t>
    </dgm:pt>
    <dgm:pt modelId="{4366719D-5667-4C3C-A96E-BA6B4160A593}" type="sibTrans" cxnId="{77FB074C-5DD6-44DF-9C4F-3B32FFA81913}">
      <dgm:prSet/>
      <dgm:spPr/>
      <dgm:t>
        <a:bodyPr/>
        <a:lstStyle/>
        <a:p>
          <a:endParaRPr lang="tr-TR"/>
        </a:p>
      </dgm:t>
    </dgm:pt>
    <dgm:pt modelId="{2CB5C3D8-3630-4847-A88D-05F02A4BE646}">
      <dgm:prSet phldrT="[Metin]" custT="1"/>
      <dgm:spPr/>
      <dgm:t>
        <a:bodyPr/>
        <a:lstStyle/>
        <a:p>
          <a:r>
            <a:rPr lang="tr-TR" sz="1600" b="1" i="1" dirty="0" smtClean="0">
              <a:solidFill>
                <a:srgbClr val="020010"/>
              </a:solidFill>
              <a:latin typeface="+mn-lt"/>
              <a:ea typeface="ＭＳ Ｐゴシック"/>
              <a:cs typeface="ＭＳ Ｐゴシック"/>
            </a:rPr>
            <a:t>İNSAN KAYNAĞI ALTYAPISINA YATIRIM</a:t>
          </a:r>
          <a:endParaRPr lang="tr-TR" sz="1600" dirty="0">
            <a:solidFill>
              <a:srgbClr val="020010"/>
            </a:solidFill>
          </a:endParaRPr>
        </a:p>
      </dgm:t>
    </dgm:pt>
    <dgm:pt modelId="{E205B377-EC04-4EE2-9146-B51A1D46F418}" type="parTrans" cxnId="{AD21DE22-1D86-4BE1-9C5D-22360059E8B1}">
      <dgm:prSet/>
      <dgm:spPr/>
      <dgm:t>
        <a:bodyPr/>
        <a:lstStyle/>
        <a:p>
          <a:endParaRPr lang="tr-TR"/>
        </a:p>
      </dgm:t>
    </dgm:pt>
    <dgm:pt modelId="{021B018F-A352-4BD5-AE5A-A4FE26ED8B4B}" type="sibTrans" cxnId="{AD21DE22-1D86-4BE1-9C5D-22360059E8B1}">
      <dgm:prSet/>
      <dgm:spPr/>
      <dgm:t>
        <a:bodyPr/>
        <a:lstStyle/>
        <a:p>
          <a:endParaRPr lang="tr-TR"/>
        </a:p>
      </dgm:t>
    </dgm:pt>
    <dgm:pt modelId="{0E6A8154-6CD2-4D2A-8430-B63ED921F8EB}" type="pres">
      <dgm:prSet presAssocID="{BF3C5705-34A8-4C7F-87BB-3A80AA28A9D2}" presName="arrowDiagram" presStyleCnt="0">
        <dgm:presLayoutVars>
          <dgm:chMax val="5"/>
          <dgm:dir/>
          <dgm:resizeHandles val="exact"/>
        </dgm:presLayoutVars>
      </dgm:prSet>
      <dgm:spPr/>
    </dgm:pt>
    <dgm:pt modelId="{C868CE33-C5D8-4D2B-B245-0BF94C5D2206}" type="pres">
      <dgm:prSet presAssocID="{BF3C5705-34A8-4C7F-87BB-3A80AA28A9D2}" presName="arrow" presStyleLbl="bgShp" presStyleIdx="0" presStyleCnt="1"/>
      <dgm:spPr>
        <a:solidFill>
          <a:srgbClr val="A80000"/>
        </a:solidFill>
      </dgm:spPr>
    </dgm:pt>
    <dgm:pt modelId="{AA3790D1-3B6C-4D63-A8C0-023F07B40B68}" type="pres">
      <dgm:prSet presAssocID="{BF3C5705-34A8-4C7F-87BB-3A80AA28A9D2}" presName="arrowDiagram3" presStyleCnt="0"/>
      <dgm:spPr/>
    </dgm:pt>
    <dgm:pt modelId="{27DE9F0D-ACD1-47EE-997D-13C4FC9C4E1A}" type="pres">
      <dgm:prSet presAssocID="{716B5C19-C61D-4973-9364-D061510BCB83}" presName="bullet3a" presStyleLbl="node1" presStyleIdx="0" presStyleCnt="3"/>
      <dgm:spPr>
        <a:solidFill>
          <a:schemeClr val="accent2">
            <a:lumMod val="50000"/>
          </a:schemeClr>
        </a:solidFill>
      </dgm:spPr>
    </dgm:pt>
    <dgm:pt modelId="{BD18A95F-D24A-432F-A5F5-D0E1CD7EFD97}" type="pres">
      <dgm:prSet presAssocID="{716B5C19-C61D-4973-9364-D061510BCB83}" presName="textBox3a" presStyleLbl="revTx" presStyleIdx="0" presStyleCnt="3" custLinFactNeighborX="7213" custLinFactNeighborY="1153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E5FA6C-DD41-45BA-91A8-F89455B52EF1}" type="pres">
      <dgm:prSet presAssocID="{BB3A0BF8-7DDF-4EE9-BA2E-525BDB506451}" presName="bullet3b" presStyleLbl="node1" presStyleIdx="1" presStyleCnt="3"/>
      <dgm:spPr>
        <a:solidFill>
          <a:schemeClr val="accent2">
            <a:lumMod val="50000"/>
          </a:schemeClr>
        </a:solidFill>
      </dgm:spPr>
    </dgm:pt>
    <dgm:pt modelId="{C8DD2076-2998-4E0F-8E63-0EC926F161AD}" type="pres">
      <dgm:prSet presAssocID="{BB3A0BF8-7DDF-4EE9-BA2E-525BDB506451}" presName="textBox3b" presStyleLbl="revTx" presStyleIdx="1" presStyleCnt="3" custScaleX="109845" custScaleY="58309" custLinFactNeighborX="2522" custLinFactNeighborY="-50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C75D80-98C0-4E95-85E5-8489E645EA57}" type="pres">
      <dgm:prSet presAssocID="{2CB5C3D8-3630-4847-A88D-05F02A4BE646}" presName="bullet3c" presStyleLbl="node1" presStyleIdx="2" presStyleCnt="3"/>
      <dgm:spPr>
        <a:solidFill>
          <a:schemeClr val="accent2">
            <a:lumMod val="50000"/>
          </a:schemeClr>
        </a:solidFill>
      </dgm:spPr>
    </dgm:pt>
    <dgm:pt modelId="{07220091-C2FD-445C-990F-9AB242D05D84}" type="pres">
      <dgm:prSet presAssocID="{2CB5C3D8-3630-4847-A88D-05F02A4BE646}" presName="textBox3c" presStyleLbl="revTx" presStyleIdx="2" presStyleCnt="3" custScaleY="60643" custLinFactNeighborX="-16228" custLinFactNeighborY="-271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7C79412-8719-4644-A19B-1EA99C09801C}" srcId="{BF3C5705-34A8-4C7F-87BB-3A80AA28A9D2}" destId="{716B5C19-C61D-4973-9364-D061510BCB83}" srcOrd="0" destOrd="0" parTransId="{D8E4D94E-5463-4024-A73A-D85AB6002317}" sibTransId="{8AB9C107-210C-4DE3-9D27-BED3154E5596}"/>
    <dgm:cxn modelId="{96F59089-A722-4E55-B5A4-8C36E4E88F5D}" type="presOf" srcId="{716B5C19-C61D-4973-9364-D061510BCB83}" destId="{BD18A95F-D24A-432F-A5F5-D0E1CD7EFD97}" srcOrd="0" destOrd="0" presId="urn:microsoft.com/office/officeart/2005/8/layout/arrow2"/>
    <dgm:cxn modelId="{8E80CAD1-5E61-4607-A123-C206350AC892}" type="presOf" srcId="{BF3C5705-34A8-4C7F-87BB-3A80AA28A9D2}" destId="{0E6A8154-6CD2-4D2A-8430-B63ED921F8EB}" srcOrd="0" destOrd="0" presId="urn:microsoft.com/office/officeart/2005/8/layout/arrow2"/>
    <dgm:cxn modelId="{AD21DE22-1D86-4BE1-9C5D-22360059E8B1}" srcId="{BF3C5705-34A8-4C7F-87BB-3A80AA28A9D2}" destId="{2CB5C3D8-3630-4847-A88D-05F02A4BE646}" srcOrd="2" destOrd="0" parTransId="{E205B377-EC04-4EE2-9146-B51A1D46F418}" sibTransId="{021B018F-A352-4BD5-AE5A-A4FE26ED8B4B}"/>
    <dgm:cxn modelId="{77FB074C-5DD6-44DF-9C4F-3B32FFA81913}" srcId="{BF3C5705-34A8-4C7F-87BB-3A80AA28A9D2}" destId="{BB3A0BF8-7DDF-4EE9-BA2E-525BDB506451}" srcOrd="1" destOrd="0" parTransId="{3898AF5F-9559-455C-BD64-EB180F086CF4}" sibTransId="{4366719D-5667-4C3C-A96E-BA6B4160A593}"/>
    <dgm:cxn modelId="{E3FDB010-47A6-42CE-BDD4-268F8FE6A84D}" type="presOf" srcId="{BB3A0BF8-7DDF-4EE9-BA2E-525BDB506451}" destId="{C8DD2076-2998-4E0F-8E63-0EC926F161AD}" srcOrd="0" destOrd="0" presId="urn:microsoft.com/office/officeart/2005/8/layout/arrow2"/>
    <dgm:cxn modelId="{50024DB8-B309-4B01-8B47-1D403965885E}" type="presOf" srcId="{2CB5C3D8-3630-4847-A88D-05F02A4BE646}" destId="{07220091-C2FD-445C-990F-9AB242D05D84}" srcOrd="0" destOrd="0" presId="urn:microsoft.com/office/officeart/2005/8/layout/arrow2"/>
    <dgm:cxn modelId="{D4D9BC34-8F1B-443D-AF16-9A478CD1678A}" type="presParOf" srcId="{0E6A8154-6CD2-4D2A-8430-B63ED921F8EB}" destId="{C868CE33-C5D8-4D2B-B245-0BF94C5D2206}" srcOrd="0" destOrd="0" presId="urn:microsoft.com/office/officeart/2005/8/layout/arrow2"/>
    <dgm:cxn modelId="{32BF513D-AEF2-4AEB-B9C9-6DD81ACDB054}" type="presParOf" srcId="{0E6A8154-6CD2-4D2A-8430-B63ED921F8EB}" destId="{AA3790D1-3B6C-4D63-A8C0-023F07B40B68}" srcOrd="1" destOrd="0" presId="urn:microsoft.com/office/officeart/2005/8/layout/arrow2"/>
    <dgm:cxn modelId="{B8D7B053-2ECA-46FA-AAEF-EA10282076A1}" type="presParOf" srcId="{AA3790D1-3B6C-4D63-A8C0-023F07B40B68}" destId="{27DE9F0D-ACD1-47EE-997D-13C4FC9C4E1A}" srcOrd="0" destOrd="0" presId="urn:microsoft.com/office/officeart/2005/8/layout/arrow2"/>
    <dgm:cxn modelId="{43D80294-6F59-4CC6-9964-6690116B4874}" type="presParOf" srcId="{AA3790D1-3B6C-4D63-A8C0-023F07B40B68}" destId="{BD18A95F-D24A-432F-A5F5-D0E1CD7EFD97}" srcOrd="1" destOrd="0" presId="urn:microsoft.com/office/officeart/2005/8/layout/arrow2"/>
    <dgm:cxn modelId="{34A59AA0-52D3-4E6A-A5A6-A33B37E8BC94}" type="presParOf" srcId="{AA3790D1-3B6C-4D63-A8C0-023F07B40B68}" destId="{29E5FA6C-DD41-45BA-91A8-F89455B52EF1}" srcOrd="2" destOrd="0" presId="urn:microsoft.com/office/officeart/2005/8/layout/arrow2"/>
    <dgm:cxn modelId="{082E1BDB-3030-4A26-999A-E9EA51286F6B}" type="presParOf" srcId="{AA3790D1-3B6C-4D63-A8C0-023F07B40B68}" destId="{C8DD2076-2998-4E0F-8E63-0EC926F161AD}" srcOrd="3" destOrd="0" presId="urn:microsoft.com/office/officeart/2005/8/layout/arrow2"/>
    <dgm:cxn modelId="{043A153E-A820-4E7E-B077-AB226EFAB658}" type="presParOf" srcId="{AA3790D1-3B6C-4D63-A8C0-023F07B40B68}" destId="{C8C75D80-98C0-4E95-85E5-8489E645EA57}" srcOrd="4" destOrd="0" presId="urn:microsoft.com/office/officeart/2005/8/layout/arrow2"/>
    <dgm:cxn modelId="{A94F3E85-18C6-43ED-8204-5D447855C57D}" type="presParOf" srcId="{AA3790D1-3B6C-4D63-A8C0-023F07B40B68}" destId="{07220091-C2FD-445C-990F-9AB242D05D8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06DEB-651B-4356-B825-C2AB96DF89EC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2D7971C-F265-42E8-8121-839DC8611A1F}">
      <dgm:prSet phldrT="[Metin]" custT="1"/>
      <dgm:spPr/>
      <dgm:t>
        <a:bodyPr/>
        <a:lstStyle/>
        <a:p>
          <a:r>
            <a:rPr lang="tr-TR" sz="4800" b="1" dirty="0" smtClean="0"/>
            <a:t>UR-GE Desteği</a:t>
          </a:r>
          <a:endParaRPr lang="tr-TR" sz="4800" b="1" dirty="0"/>
        </a:p>
      </dgm:t>
    </dgm:pt>
    <dgm:pt modelId="{A38F83D6-30A2-4AEF-BEC6-BD87C45960D9}" type="parTrans" cxnId="{5FCD178D-6241-4369-895B-8B07DD7B5DA6}">
      <dgm:prSet/>
      <dgm:spPr/>
      <dgm:t>
        <a:bodyPr/>
        <a:lstStyle/>
        <a:p>
          <a:endParaRPr lang="tr-TR"/>
        </a:p>
      </dgm:t>
    </dgm:pt>
    <dgm:pt modelId="{02CA88DA-DF24-422C-867C-C33823470742}" type="sibTrans" cxnId="{5FCD178D-6241-4369-895B-8B07DD7B5DA6}">
      <dgm:prSet/>
      <dgm:spPr/>
      <dgm:t>
        <a:bodyPr/>
        <a:lstStyle/>
        <a:p>
          <a:endParaRPr lang="tr-TR"/>
        </a:p>
      </dgm:t>
    </dgm:pt>
    <dgm:pt modelId="{C8525F42-D91C-4724-A867-3D86908339E9}">
      <dgm:prSet phldrT="[Metin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tr-TR" sz="3200" dirty="0" smtClean="0"/>
            <a:t>Pazara Giriş Belgelerinin Desteklenmesi</a:t>
          </a:r>
          <a:endParaRPr lang="tr-TR" sz="3200" dirty="0"/>
        </a:p>
      </dgm:t>
    </dgm:pt>
    <dgm:pt modelId="{A921998E-6514-4D99-9DE1-19663AB9D91B}" type="parTrans" cxnId="{4D86A4F0-FAF0-4CFB-B5FB-14F25DD9C3BC}">
      <dgm:prSet/>
      <dgm:spPr/>
      <dgm:t>
        <a:bodyPr/>
        <a:lstStyle/>
        <a:p>
          <a:endParaRPr lang="tr-TR"/>
        </a:p>
      </dgm:t>
    </dgm:pt>
    <dgm:pt modelId="{C560DC0C-16B0-40B8-9050-E22A2569DE24}" type="sibTrans" cxnId="{4D86A4F0-FAF0-4CFB-B5FB-14F25DD9C3BC}">
      <dgm:prSet/>
      <dgm:spPr/>
      <dgm:t>
        <a:bodyPr/>
        <a:lstStyle/>
        <a:p>
          <a:endParaRPr lang="tr-TR"/>
        </a:p>
      </dgm:t>
    </dgm:pt>
    <dgm:pt modelId="{EB8CFC54-2F5F-42DE-93D2-6BA2C846914D}">
      <dgm:prSet phldrT="[Metin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tr-TR" sz="3200" dirty="0" smtClean="0"/>
            <a:t>Pazar Araştırma ve Pazara Giriş Desteği</a:t>
          </a:r>
          <a:endParaRPr lang="tr-TR" sz="3200" dirty="0"/>
        </a:p>
      </dgm:t>
    </dgm:pt>
    <dgm:pt modelId="{BBC9D48B-FE05-424E-B67D-72EA6049D7D9}" type="parTrans" cxnId="{D6E3DFDB-B111-4FF0-AF03-B39454C2CB90}">
      <dgm:prSet/>
      <dgm:spPr/>
      <dgm:t>
        <a:bodyPr/>
        <a:lstStyle/>
        <a:p>
          <a:endParaRPr lang="tr-TR"/>
        </a:p>
      </dgm:t>
    </dgm:pt>
    <dgm:pt modelId="{81A89D19-FBA6-4EA2-AFA3-12DCFAD1F1F5}" type="sibTrans" cxnId="{D6E3DFDB-B111-4FF0-AF03-B39454C2CB90}">
      <dgm:prSet/>
      <dgm:spPr/>
      <dgm:t>
        <a:bodyPr/>
        <a:lstStyle/>
        <a:p>
          <a:endParaRPr lang="tr-TR"/>
        </a:p>
      </dgm:t>
    </dgm:pt>
    <dgm:pt modelId="{E402C66A-ECD5-42EC-BE5A-BF28E782735C}">
      <dgm:prSet phldrT="[Metin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tr-TR" sz="3200" dirty="0" smtClean="0"/>
            <a:t>Marka ve Turquality Desteği</a:t>
          </a:r>
          <a:endParaRPr lang="tr-TR" sz="3200" dirty="0"/>
        </a:p>
      </dgm:t>
    </dgm:pt>
    <dgm:pt modelId="{4BA8E5F3-D199-4B38-985B-ADFD677E8237}" type="parTrans" cxnId="{85257933-1705-4178-BCA3-DD6F7C4D1A2D}">
      <dgm:prSet/>
      <dgm:spPr/>
      <dgm:t>
        <a:bodyPr/>
        <a:lstStyle/>
        <a:p>
          <a:endParaRPr lang="tr-TR"/>
        </a:p>
      </dgm:t>
    </dgm:pt>
    <dgm:pt modelId="{A1751B9F-6201-45FA-BAED-958DECC9A6B0}" type="sibTrans" cxnId="{85257933-1705-4178-BCA3-DD6F7C4D1A2D}">
      <dgm:prSet/>
      <dgm:spPr/>
      <dgm:t>
        <a:bodyPr/>
        <a:lstStyle/>
        <a:p>
          <a:endParaRPr lang="tr-TR"/>
        </a:p>
      </dgm:t>
    </dgm:pt>
    <dgm:pt modelId="{389F4B7B-D795-4423-B42D-EF7117219FA1}">
      <dgm:prSet phldrT="[Metin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tr-TR" sz="3200" dirty="0" smtClean="0"/>
            <a:t>Fuar Desteği</a:t>
          </a:r>
          <a:endParaRPr lang="tr-TR" sz="3200" dirty="0"/>
        </a:p>
      </dgm:t>
    </dgm:pt>
    <dgm:pt modelId="{D3619DE7-8DC6-48AA-A68C-B1E921F3598B}" type="parTrans" cxnId="{AAEE2761-477F-41DE-9090-454507E728C6}">
      <dgm:prSet/>
      <dgm:spPr/>
      <dgm:t>
        <a:bodyPr/>
        <a:lstStyle/>
        <a:p>
          <a:endParaRPr lang="tr-TR"/>
        </a:p>
      </dgm:t>
    </dgm:pt>
    <dgm:pt modelId="{6F892E02-3064-4D35-B35B-8CF90C7CD15A}" type="sibTrans" cxnId="{AAEE2761-477F-41DE-9090-454507E728C6}">
      <dgm:prSet/>
      <dgm:spPr/>
      <dgm:t>
        <a:bodyPr/>
        <a:lstStyle/>
        <a:p>
          <a:endParaRPr lang="tr-TR"/>
        </a:p>
      </dgm:t>
    </dgm:pt>
    <dgm:pt modelId="{688E2143-1633-459D-AC1C-0128308214F8}">
      <dgm:prSet phldrT="[Metin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tr-TR" sz="3200" dirty="0" smtClean="0"/>
            <a:t>Yurtdışı Birim, Marka ve Tanıtım Desteği</a:t>
          </a:r>
          <a:endParaRPr lang="tr-TR" sz="3200" dirty="0"/>
        </a:p>
      </dgm:t>
    </dgm:pt>
    <dgm:pt modelId="{2C36174A-23AD-4665-ADA5-DEF0D2A7439E}" type="parTrans" cxnId="{F3C1C506-42C5-406C-9EFF-194C57B3B620}">
      <dgm:prSet/>
      <dgm:spPr/>
      <dgm:t>
        <a:bodyPr/>
        <a:lstStyle/>
        <a:p>
          <a:endParaRPr lang="tr-TR"/>
        </a:p>
      </dgm:t>
    </dgm:pt>
    <dgm:pt modelId="{0E548098-989E-4663-84C4-ACE329897E83}" type="sibTrans" cxnId="{F3C1C506-42C5-406C-9EFF-194C57B3B620}">
      <dgm:prSet/>
      <dgm:spPr/>
      <dgm:t>
        <a:bodyPr/>
        <a:lstStyle/>
        <a:p>
          <a:endParaRPr lang="tr-TR"/>
        </a:p>
      </dgm:t>
    </dgm:pt>
    <dgm:pt modelId="{AED54C5C-16BF-4C7A-9019-8D85BF9BA605}">
      <dgm:prSet phldrT="[Metin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tr-TR" sz="3200" dirty="0" smtClean="0"/>
            <a:t>Tasarım Desteği</a:t>
          </a:r>
          <a:endParaRPr lang="tr-TR" sz="3200" dirty="0"/>
        </a:p>
      </dgm:t>
    </dgm:pt>
    <dgm:pt modelId="{139A516C-7EB3-4010-8CA7-E56BDEF5C84D}" type="parTrans" cxnId="{30D4A9B0-3DBC-49BE-8B09-7B1EEA9EE8B4}">
      <dgm:prSet/>
      <dgm:spPr/>
      <dgm:t>
        <a:bodyPr/>
        <a:lstStyle/>
        <a:p>
          <a:endParaRPr lang="tr-TR"/>
        </a:p>
      </dgm:t>
    </dgm:pt>
    <dgm:pt modelId="{034EC137-77DC-4DE1-A9A8-DA5504CBDDC5}" type="sibTrans" cxnId="{30D4A9B0-3DBC-49BE-8B09-7B1EEA9EE8B4}">
      <dgm:prSet/>
      <dgm:spPr/>
      <dgm:t>
        <a:bodyPr/>
        <a:lstStyle/>
        <a:p>
          <a:endParaRPr lang="tr-TR"/>
        </a:p>
      </dgm:t>
    </dgm:pt>
    <dgm:pt modelId="{3BE8EF46-0D02-45C2-9D9B-B6C4CF1D03B9}" type="pres">
      <dgm:prSet presAssocID="{D8B06DEB-651B-4356-B825-C2AB96DF89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0A86D-3553-4CD4-9F29-277072C6F8E2}" type="pres">
      <dgm:prSet presAssocID="{D8B06DEB-651B-4356-B825-C2AB96DF89EC}" presName="Name1" presStyleCnt="0"/>
      <dgm:spPr/>
      <dgm:t>
        <a:bodyPr/>
        <a:lstStyle/>
        <a:p>
          <a:endParaRPr lang="tr-TR"/>
        </a:p>
      </dgm:t>
    </dgm:pt>
    <dgm:pt modelId="{100B0909-FC3E-40D1-A040-BE7BC6A914EE}" type="pres">
      <dgm:prSet presAssocID="{D8B06DEB-651B-4356-B825-C2AB96DF89EC}" presName="cycle" presStyleCnt="0"/>
      <dgm:spPr/>
      <dgm:t>
        <a:bodyPr/>
        <a:lstStyle/>
        <a:p>
          <a:endParaRPr lang="tr-TR"/>
        </a:p>
      </dgm:t>
    </dgm:pt>
    <dgm:pt modelId="{216115BE-C3F5-4AB9-9466-7D22DA6C53C3}" type="pres">
      <dgm:prSet presAssocID="{D8B06DEB-651B-4356-B825-C2AB96DF89EC}" presName="srcNode" presStyleLbl="node1" presStyleIdx="0" presStyleCnt="7"/>
      <dgm:spPr/>
      <dgm:t>
        <a:bodyPr/>
        <a:lstStyle/>
        <a:p>
          <a:endParaRPr lang="tr-TR"/>
        </a:p>
      </dgm:t>
    </dgm:pt>
    <dgm:pt modelId="{9AB4B27E-7516-42D9-AB95-C2B7264496D7}" type="pres">
      <dgm:prSet presAssocID="{D8B06DEB-651B-4356-B825-C2AB96DF89EC}" presName="conn" presStyleLbl="parChTrans1D2" presStyleIdx="0" presStyleCnt="1"/>
      <dgm:spPr/>
      <dgm:t>
        <a:bodyPr/>
        <a:lstStyle/>
        <a:p>
          <a:endParaRPr lang="tr-TR"/>
        </a:p>
      </dgm:t>
    </dgm:pt>
    <dgm:pt modelId="{C2BE4588-D958-4F77-B53C-3926E3812967}" type="pres">
      <dgm:prSet presAssocID="{D8B06DEB-651B-4356-B825-C2AB96DF89EC}" presName="extraNode" presStyleLbl="node1" presStyleIdx="0" presStyleCnt="7"/>
      <dgm:spPr/>
      <dgm:t>
        <a:bodyPr/>
        <a:lstStyle/>
        <a:p>
          <a:endParaRPr lang="tr-TR"/>
        </a:p>
      </dgm:t>
    </dgm:pt>
    <dgm:pt modelId="{EC8A8B43-818D-406E-99FA-E5D4D432E254}" type="pres">
      <dgm:prSet presAssocID="{D8B06DEB-651B-4356-B825-C2AB96DF89EC}" presName="dstNode" presStyleLbl="node1" presStyleIdx="0" presStyleCnt="7"/>
      <dgm:spPr/>
      <dgm:t>
        <a:bodyPr/>
        <a:lstStyle/>
        <a:p>
          <a:endParaRPr lang="tr-TR"/>
        </a:p>
      </dgm:t>
    </dgm:pt>
    <dgm:pt modelId="{32C5FD87-2222-4DE7-91EB-0F32D44D7E84}" type="pres">
      <dgm:prSet presAssocID="{B2D7971C-F265-42E8-8121-839DC8611A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7AFE2-F181-4EC4-91BE-B28E258D9143}" type="pres">
      <dgm:prSet presAssocID="{B2D7971C-F265-42E8-8121-839DC8611A1F}" presName="accent_1" presStyleCnt="0"/>
      <dgm:spPr/>
      <dgm:t>
        <a:bodyPr/>
        <a:lstStyle/>
        <a:p>
          <a:endParaRPr lang="tr-TR"/>
        </a:p>
      </dgm:t>
    </dgm:pt>
    <dgm:pt modelId="{71215BDD-2499-4A1F-82CF-A917263D9265}" type="pres">
      <dgm:prSet presAssocID="{B2D7971C-F265-42E8-8121-839DC8611A1F}" presName="accentRepeatNode" presStyleLbl="solidFgAcc1" presStyleIdx="0" presStyleCnt="7"/>
      <dgm:spPr/>
      <dgm:t>
        <a:bodyPr/>
        <a:lstStyle/>
        <a:p>
          <a:endParaRPr lang="tr-TR"/>
        </a:p>
      </dgm:t>
    </dgm:pt>
    <dgm:pt modelId="{AD7935FC-A78D-4764-AE16-C43361BF1E1E}" type="pres">
      <dgm:prSet presAssocID="{C8525F42-D91C-4724-A867-3D86908339E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3A58CC-AB0C-4768-A834-FF844449874F}" type="pres">
      <dgm:prSet presAssocID="{C8525F42-D91C-4724-A867-3D86908339E9}" presName="accent_2" presStyleCnt="0"/>
      <dgm:spPr/>
      <dgm:t>
        <a:bodyPr/>
        <a:lstStyle/>
        <a:p>
          <a:endParaRPr lang="tr-TR"/>
        </a:p>
      </dgm:t>
    </dgm:pt>
    <dgm:pt modelId="{8ABBD432-837E-4B65-82AC-C1A7CD14E3C1}" type="pres">
      <dgm:prSet presAssocID="{C8525F42-D91C-4724-A867-3D86908339E9}" presName="accentRepeatNode" presStyleLbl="solidFgAcc1" presStyleIdx="1" presStyleCnt="7"/>
      <dgm:spPr/>
      <dgm:t>
        <a:bodyPr/>
        <a:lstStyle/>
        <a:p>
          <a:endParaRPr lang="tr-TR"/>
        </a:p>
      </dgm:t>
    </dgm:pt>
    <dgm:pt modelId="{3A1FB26B-C60A-40C9-8B6B-C99F1AE5D3E8}" type="pres">
      <dgm:prSet presAssocID="{EB8CFC54-2F5F-42DE-93D2-6BA2C846914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77E5C0-022B-4FAF-89AF-AC8C082427F7}" type="pres">
      <dgm:prSet presAssocID="{EB8CFC54-2F5F-42DE-93D2-6BA2C846914D}" presName="accent_3" presStyleCnt="0"/>
      <dgm:spPr/>
      <dgm:t>
        <a:bodyPr/>
        <a:lstStyle/>
        <a:p>
          <a:endParaRPr lang="tr-TR"/>
        </a:p>
      </dgm:t>
    </dgm:pt>
    <dgm:pt modelId="{DFF84247-7913-4929-A982-0CF13FBA7FC5}" type="pres">
      <dgm:prSet presAssocID="{EB8CFC54-2F5F-42DE-93D2-6BA2C846914D}" presName="accentRepeatNode" presStyleLbl="solidFgAcc1" presStyleIdx="2" presStyleCnt="7"/>
      <dgm:spPr/>
      <dgm:t>
        <a:bodyPr/>
        <a:lstStyle/>
        <a:p>
          <a:endParaRPr lang="tr-TR"/>
        </a:p>
      </dgm:t>
    </dgm:pt>
    <dgm:pt modelId="{69393D2E-EB86-451A-9E14-50922CE10143}" type="pres">
      <dgm:prSet presAssocID="{389F4B7B-D795-4423-B42D-EF7117219FA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98ECE-3258-4008-98B2-571D6BA14396}" type="pres">
      <dgm:prSet presAssocID="{389F4B7B-D795-4423-B42D-EF7117219FA1}" presName="accent_4" presStyleCnt="0"/>
      <dgm:spPr/>
      <dgm:t>
        <a:bodyPr/>
        <a:lstStyle/>
        <a:p>
          <a:endParaRPr lang="tr-TR"/>
        </a:p>
      </dgm:t>
    </dgm:pt>
    <dgm:pt modelId="{9FFB6F93-81CD-4450-B2FC-055F6681DC21}" type="pres">
      <dgm:prSet presAssocID="{389F4B7B-D795-4423-B42D-EF7117219FA1}" presName="accentRepeatNode" presStyleLbl="solidFgAcc1" presStyleIdx="3" presStyleCnt="7"/>
      <dgm:spPr/>
      <dgm:t>
        <a:bodyPr/>
        <a:lstStyle/>
        <a:p>
          <a:endParaRPr lang="tr-TR"/>
        </a:p>
      </dgm:t>
    </dgm:pt>
    <dgm:pt modelId="{2FF44013-B5ED-4109-A459-C94BB72A3EB0}" type="pres">
      <dgm:prSet presAssocID="{688E2143-1633-459D-AC1C-0128308214F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4F215-7DF6-4D82-A5E1-FD9605C5E065}" type="pres">
      <dgm:prSet presAssocID="{688E2143-1633-459D-AC1C-0128308214F8}" presName="accent_5" presStyleCnt="0"/>
      <dgm:spPr/>
      <dgm:t>
        <a:bodyPr/>
        <a:lstStyle/>
        <a:p>
          <a:endParaRPr lang="tr-TR"/>
        </a:p>
      </dgm:t>
    </dgm:pt>
    <dgm:pt modelId="{8B841C5B-6C55-4259-8020-8C17C1C138BB}" type="pres">
      <dgm:prSet presAssocID="{688E2143-1633-459D-AC1C-0128308214F8}" presName="accentRepeatNode" presStyleLbl="solidFgAcc1" presStyleIdx="4" presStyleCnt="7"/>
      <dgm:spPr/>
      <dgm:t>
        <a:bodyPr/>
        <a:lstStyle/>
        <a:p>
          <a:endParaRPr lang="tr-TR"/>
        </a:p>
      </dgm:t>
    </dgm:pt>
    <dgm:pt modelId="{6169B69E-F5C5-4019-802C-6934A97D7F82}" type="pres">
      <dgm:prSet presAssocID="{AED54C5C-16BF-4C7A-9019-8D85BF9BA6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F6D189-800F-42B5-A391-D44438A8FAAA}" type="pres">
      <dgm:prSet presAssocID="{AED54C5C-16BF-4C7A-9019-8D85BF9BA605}" presName="accent_6" presStyleCnt="0"/>
      <dgm:spPr/>
      <dgm:t>
        <a:bodyPr/>
        <a:lstStyle/>
        <a:p>
          <a:endParaRPr lang="tr-TR"/>
        </a:p>
      </dgm:t>
    </dgm:pt>
    <dgm:pt modelId="{EF1E2F0B-537C-4698-834F-AB878DA6BABB}" type="pres">
      <dgm:prSet presAssocID="{AED54C5C-16BF-4C7A-9019-8D85BF9BA605}" presName="accentRepeatNode" presStyleLbl="solidFgAcc1" presStyleIdx="5" presStyleCnt="7"/>
      <dgm:spPr/>
      <dgm:t>
        <a:bodyPr/>
        <a:lstStyle/>
        <a:p>
          <a:endParaRPr lang="tr-TR"/>
        </a:p>
      </dgm:t>
    </dgm:pt>
    <dgm:pt modelId="{2315D915-0C93-406C-BABA-4CB9657DB6F8}" type="pres">
      <dgm:prSet presAssocID="{E402C66A-ECD5-42EC-BE5A-BF28E78273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B74B8E-C9D6-4106-BA40-ACC25A923BA8}" type="pres">
      <dgm:prSet presAssocID="{E402C66A-ECD5-42EC-BE5A-BF28E782735C}" presName="accent_7" presStyleCnt="0"/>
      <dgm:spPr/>
      <dgm:t>
        <a:bodyPr/>
        <a:lstStyle/>
        <a:p>
          <a:endParaRPr lang="tr-TR"/>
        </a:p>
      </dgm:t>
    </dgm:pt>
    <dgm:pt modelId="{C342712F-C2B6-49F8-9EAE-624285547751}" type="pres">
      <dgm:prSet presAssocID="{E402C66A-ECD5-42EC-BE5A-BF28E782735C}" presName="accentRepeatNode" presStyleLbl="solidFgAcc1" presStyleIdx="6" presStyleCnt="7"/>
      <dgm:spPr/>
      <dgm:t>
        <a:bodyPr/>
        <a:lstStyle/>
        <a:p>
          <a:endParaRPr lang="tr-TR"/>
        </a:p>
      </dgm:t>
    </dgm:pt>
  </dgm:ptLst>
  <dgm:cxnLst>
    <dgm:cxn modelId="{D6E3DFDB-B111-4FF0-AF03-B39454C2CB90}" srcId="{D8B06DEB-651B-4356-B825-C2AB96DF89EC}" destId="{EB8CFC54-2F5F-42DE-93D2-6BA2C846914D}" srcOrd="2" destOrd="0" parTransId="{BBC9D48B-FE05-424E-B67D-72EA6049D7D9}" sibTransId="{81A89D19-FBA6-4EA2-AFA3-12DCFAD1F1F5}"/>
    <dgm:cxn modelId="{30D4A9B0-3DBC-49BE-8B09-7B1EEA9EE8B4}" srcId="{D8B06DEB-651B-4356-B825-C2AB96DF89EC}" destId="{AED54C5C-16BF-4C7A-9019-8D85BF9BA605}" srcOrd="5" destOrd="0" parTransId="{139A516C-7EB3-4010-8CA7-E56BDEF5C84D}" sibTransId="{034EC137-77DC-4DE1-A9A8-DA5504CBDDC5}"/>
    <dgm:cxn modelId="{4D86A4F0-FAF0-4CFB-B5FB-14F25DD9C3BC}" srcId="{D8B06DEB-651B-4356-B825-C2AB96DF89EC}" destId="{C8525F42-D91C-4724-A867-3D86908339E9}" srcOrd="1" destOrd="0" parTransId="{A921998E-6514-4D99-9DE1-19663AB9D91B}" sibTransId="{C560DC0C-16B0-40B8-9050-E22A2569DE24}"/>
    <dgm:cxn modelId="{F3A7437D-734C-4E2E-8EC2-3197BCF5DF1C}" type="presOf" srcId="{389F4B7B-D795-4423-B42D-EF7117219FA1}" destId="{69393D2E-EB86-451A-9E14-50922CE10143}" srcOrd="0" destOrd="0" presId="urn:microsoft.com/office/officeart/2008/layout/VerticalCurvedList"/>
    <dgm:cxn modelId="{BA3AA95F-2855-4B93-8F6A-212434D4B409}" type="presOf" srcId="{D8B06DEB-651B-4356-B825-C2AB96DF89EC}" destId="{3BE8EF46-0D02-45C2-9D9B-B6C4CF1D03B9}" srcOrd="0" destOrd="0" presId="urn:microsoft.com/office/officeart/2008/layout/VerticalCurvedList"/>
    <dgm:cxn modelId="{8161BB26-3DA0-4FE0-B064-8866B6CCB854}" type="presOf" srcId="{02CA88DA-DF24-422C-867C-C33823470742}" destId="{9AB4B27E-7516-42D9-AB95-C2B7264496D7}" srcOrd="0" destOrd="0" presId="urn:microsoft.com/office/officeart/2008/layout/VerticalCurvedList"/>
    <dgm:cxn modelId="{A7AF04E0-C1A1-4F4E-A4D2-5643C7E9EF26}" type="presOf" srcId="{688E2143-1633-459D-AC1C-0128308214F8}" destId="{2FF44013-B5ED-4109-A459-C94BB72A3EB0}" srcOrd="0" destOrd="0" presId="urn:microsoft.com/office/officeart/2008/layout/VerticalCurvedList"/>
    <dgm:cxn modelId="{85257933-1705-4178-BCA3-DD6F7C4D1A2D}" srcId="{D8B06DEB-651B-4356-B825-C2AB96DF89EC}" destId="{E402C66A-ECD5-42EC-BE5A-BF28E782735C}" srcOrd="6" destOrd="0" parTransId="{4BA8E5F3-D199-4B38-985B-ADFD677E8237}" sibTransId="{A1751B9F-6201-45FA-BAED-958DECC9A6B0}"/>
    <dgm:cxn modelId="{710B89A2-632D-4EF1-BF49-25230315C928}" type="presOf" srcId="{B2D7971C-F265-42E8-8121-839DC8611A1F}" destId="{32C5FD87-2222-4DE7-91EB-0F32D44D7E84}" srcOrd="0" destOrd="0" presId="urn:microsoft.com/office/officeart/2008/layout/VerticalCurvedList"/>
    <dgm:cxn modelId="{3A0AD208-DA55-49F0-A348-6C187C6A4548}" type="presOf" srcId="{C8525F42-D91C-4724-A867-3D86908339E9}" destId="{AD7935FC-A78D-4764-AE16-C43361BF1E1E}" srcOrd="0" destOrd="0" presId="urn:microsoft.com/office/officeart/2008/layout/VerticalCurvedList"/>
    <dgm:cxn modelId="{5FCD178D-6241-4369-895B-8B07DD7B5DA6}" srcId="{D8B06DEB-651B-4356-B825-C2AB96DF89EC}" destId="{B2D7971C-F265-42E8-8121-839DC8611A1F}" srcOrd="0" destOrd="0" parTransId="{A38F83D6-30A2-4AEF-BEC6-BD87C45960D9}" sibTransId="{02CA88DA-DF24-422C-867C-C33823470742}"/>
    <dgm:cxn modelId="{A4A66F52-0397-4E7A-AE50-F50B74C510F2}" type="presOf" srcId="{AED54C5C-16BF-4C7A-9019-8D85BF9BA605}" destId="{6169B69E-F5C5-4019-802C-6934A97D7F82}" srcOrd="0" destOrd="0" presId="urn:microsoft.com/office/officeart/2008/layout/VerticalCurvedList"/>
    <dgm:cxn modelId="{09F42C74-EAF7-47B6-9D56-5C472A286645}" type="presOf" srcId="{EB8CFC54-2F5F-42DE-93D2-6BA2C846914D}" destId="{3A1FB26B-C60A-40C9-8B6B-C99F1AE5D3E8}" srcOrd="0" destOrd="0" presId="urn:microsoft.com/office/officeart/2008/layout/VerticalCurvedList"/>
    <dgm:cxn modelId="{F3C1C506-42C5-406C-9EFF-194C57B3B620}" srcId="{D8B06DEB-651B-4356-B825-C2AB96DF89EC}" destId="{688E2143-1633-459D-AC1C-0128308214F8}" srcOrd="4" destOrd="0" parTransId="{2C36174A-23AD-4665-ADA5-DEF0D2A7439E}" sibTransId="{0E548098-989E-4663-84C4-ACE329897E83}"/>
    <dgm:cxn modelId="{A7535F41-5953-427A-B059-411C16FC9DDD}" type="presOf" srcId="{E402C66A-ECD5-42EC-BE5A-BF28E782735C}" destId="{2315D915-0C93-406C-BABA-4CB9657DB6F8}" srcOrd="0" destOrd="0" presId="urn:microsoft.com/office/officeart/2008/layout/VerticalCurvedList"/>
    <dgm:cxn modelId="{AAEE2761-477F-41DE-9090-454507E728C6}" srcId="{D8B06DEB-651B-4356-B825-C2AB96DF89EC}" destId="{389F4B7B-D795-4423-B42D-EF7117219FA1}" srcOrd="3" destOrd="0" parTransId="{D3619DE7-8DC6-48AA-A68C-B1E921F3598B}" sibTransId="{6F892E02-3064-4D35-B35B-8CF90C7CD15A}"/>
    <dgm:cxn modelId="{669CAC54-2B6B-4249-8A8B-9087ACD75773}" type="presParOf" srcId="{3BE8EF46-0D02-45C2-9D9B-B6C4CF1D03B9}" destId="{B560A86D-3553-4CD4-9F29-277072C6F8E2}" srcOrd="0" destOrd="0" presId="urn:microsoft.com/office/officeart/2008/layout/VerticalCurvedList"/>
    <dgm:cxn modelId="{306E1493-65E0-4E13-A6AB-30A88A427BA3}" type="presParOf" srcId="{B560A86D-3553-4CD4-9F29-277072C6F8E2}" destId="{100B0909-FC3E-40D1-A040-BE7BC6A914EE}" srcOrd="0" destOrd="0" presId="urn:microsoft.com/office/officeart/2008/layout/VerticalCurvedList"/>
    <dgm:cxn modelId="{5D26AF54-E4B6-4B10-9674-6393F9C08054}" type="presParOf" srcId="{100B0909-FC3E-40D1-A040-BE7BC6A914EE}" destId="{216115BE-C3F5-4AB9-9466-7D22DA6C53C3}" srcOrd="0" destOrd="0" presId="urn:microsoft.com/office/officeart/2008/layout/VerticalCurvedList"/>
    <dgm:cxn modelId="{AC5945CA-29E3-4F37-AE37-6D69F672D5AC}" type="presParOf" srcId="{100B0909-FC3E-40D1-A040-BE7BC6A914EE}" destId="{9AB4B27E-7516-42D9-AB95-C2B7264496D7}" srcOrd="1" destOrd="0" presId="urn:microsoft.com/office/officeart/2008/layout/VerticalCurvedList"/>
    <dgm:cxn modelId="{FF28AF1A-CAC3-4E21-A526-FF07154CA134}" type="presParOf" srcId="{100B0909-FC3E-40D1-A040-BE7BC6A914EE}" destId="{C2BE4588-D958-4F77-B53C-3926E3812967}" srcOrd="2" destOrd="0" presId="urn:microsoft.com/office/officeart/2008/layout/VerticalCurvedList"/>
    <dgm:cxn modelId="{80A67DB7-8973-4DF3-B614-3ECCD88F0850}" type="presParOf" srcId="{100B0909-FC3E-40D1-A040-BE7BC6A914EE}" destId="{EC8A8B43-818D-406E-99FA-E5D4D432E254}" srcOrd="3" destOrd="0" presId="urn:microsoft.com/office/officeart/2008/layout/VerticalCurvedList"/>
    <dgm:cxn modelId="{557D8015-29F5-4C0A-96B0-161C16415DA3}" type="presParOf" srcId="{B560A86D-3553-4CD4-9F29-277072C6F8E2}" destId="{32C5FD87-2222-4DE7-91EB-0F32D44D7E84}" srcOrd="1" destOrd="0" presId="urn:microsoft.com/office/officeart/2008/layout/VerticalCurvedList"/>
    <dgm:cxn modelId="{E771247A-7092-4BCE-A4E2-89F7B2F02F81}" type="presParOf" srcId="{B560A86D-3553-4CD4-9F29-277072C6F8E2}" destId="{6BF7AFE2-F181-4EC4-91BE-B28E258D9143}" srcOrd="2" destOrd="0" presId="urn:microsoft.com/office/officeart/2008/layout/VerticalCurvedList"/>
    <dgm:cxn modelId="{B4F75AD2-CC3F-414C-826D-DCBCA8EB0F52}" type="presParOf" srcId="{6BF7AFE2-F181-4EC4-91BE-B28E258D9143}" destId="{71215BDD-2499-4A1F-82CF-A917263D9265}" srcOrd="0" destOrd="0" presId="urn:microsoft.com/office/officeart/2008/layout/VerticalCurvedList"/>
    <dgm:cxn modelId="{B03C4FC8-6869-4382-9A2F-B66392AEA633}" type="presParOf" srcId="{B560A86D-3553-4CD4-9F29-277072C6F8E2}" destId="{AD7935FC-A78D-4764-AE16-C43361BF1E1E}" srcOrd="3" destOrd="0" presId="urn:microsoft.com/office/officeart/2008/layout/VerticalCurvedList"/>
    <dgm:cxn modelId="{603E2F27-8DEB-4CAB-A182-D0F9E85ABCFC}" type="presParOf" srcId="{B560A86D-3553-4CD4-9F29-277072C6F8E2}" destId="{A93A58CC-AB0C-4768-A834-FF844449874F}" srcOrd="4" destOrd="0" presId="urn:microsoft.com/office/officeart/2008/layout/VerticalCurvedList"/>
    <dgm:cxn modelId="{0D00B476-F99A-4A50-AC02-448084683D43}" type="presParOf" srcId="{A93A58CC-AB0C-4768-A834-FF844449874F}" destId="{8ABBD432-837E-4B65-82AC-C1A7CD14E3C1}" srcOrd="0" destOrd="0" presId="urn:microsoft.com/office/officeart/2008/layout/VerticalCurvedList"/>
    <dgm:cxn modelId="{3CD76502-D995-4220-A0E8-899AF1050B59}" type="presParOf" srcId="{B560A86D-3553-4CD4-9F29-277072C6F8E2}" destId="{3A1FB26B-C60A-40C9-8B6B-C99F1AE5D3E8}" srcOrd="5" destOrd="0" presId="urn:microsoft.com/office/officeart/2008/layout/VerticalCurvedList"/>
    <dgm:cxn modelId="{A29A1F32-5A75-4841-9873-F5989131F0E0}" type="presParOf" srcId="{B560A86D-3553-4CD4-9F29-277072C6F8E2}" destId="{D477E5C0-022B-4FAF-89AF-AC8C082427F7}" srcOrd="6" destOrd="0" presId="urn:microsoft.com/office/officeart/2008/layout/VerticalCurvedList"/>
    <dgm:cxn modelId="{C3B5F278-68B4-45D7-97D6-18D3606A9C53}" type="presParOf" srcId="{D477E5C0-022B-4FAF-89AF-AC8C082427F7}" destId="{DFF84247-7913-4929-A982-0CF13FBA7FC5}" srcOrd="0" destOrd="0" presId="urn:microsoft.com/office/officeart/2008/layout/VerticalCurvedList"/>
    <dgm:cxn modelId="{362C84B0-09CE-4ACA-A69C-7130ED252CBF}" type="presParOf" srcId="{B560A86D-3553-4CD4-9F29-277072C6F8E2}" destId="{69393D2E-EB86-451A-9E14-50922CE10143}" srcOrd="7" destOrd="0" presId="urn:microsoft.com/office/officeart/2008/layout/VerticalCurvedList"/>
    <dgm:cxn modelId="{2B67F7B5-D4E0-47F0-A086-ED8ACDC9A1F7}" type="presParOf" srcId="{B560A86D-3553-4CD4-9F29-277072C6F8E2}" destId="{A6798ECE-3258-4008-98B2-571D6BA14396}" srcOrd="8" destOrd="0" presId="urn:microsoft.com/office/officeart/2008/layout/VerticalCurvedList"/>
    <dgm:cxn modelId="{B827A92F-921E-4962-A764-1BDBDFBA3629}" type="presParOf" srcId="{A6798ECE-3258-4008-98B2-571D6BA14396}" destId="{9FFB6F93-81CD-4450-B2FC-055F6681DC21}" srcOrd="0" destOrd="0" presId="urn:microsoft.com/office/officeart/2008/layout/VerticalCurvedList"/>
    <dgm:cxn modelId="{BF0FBB6B-133C-4AC1-AF42-B62895690CBB}" type="presParOf" srcId="{B560A86D-3553-4CD4-9F29-277072C6F8E2}" destId="{2FF44013-B5ED-4109-A459-C94BB72A3EB0}" srcOrd="9" destOrd="0" presId="urn:microsoft.com/office/officeart/2008/layout/VerticalCurvedList"/>
    <dgm:cxn modelId="{0AD58D4D-953C-4D20-9EA2-3D0C3AAAAD76}" type="presParOf" srcId="{B560A86D-3553-4CD4-9F29-277072C6F8E2}" destId="{FA54F215-7DF6-4D82-A5E1-FD9605C5E065}" srcOrd="10" destOrd="0" presId="urn:microsoft.com/office/officeart/2008/layout/VerticalCurvedList"/>
    <dgm:cxn modelId="{9C66525F-791C-4E27-AAD1-E6EBBA008D5F}" type="presParOf" srcId="{FA54F215-7DF6-4D82-A5E1-FD9605C5E065}" destId="{8B841C5B-6C55-4259-8020-8C17C1C138BB}" srcOrd="0" destOrd="0" presId="urn:microsoft.com/office/officeart/2008/layout/VerticalCurvedList"/>
    <dgm:cxn modelId="{6ECA8AB3-0151-423D-AB00-CF8C3A876F89}" type="presParOf" srcId="{B560A86D-3553-4CD4-9F29-277072C6F8E2}" destId="{6169B69E-F5C5-4019-802C-6934A97D7F82}" srcOrd="11" destOrd="0" presId="urn:microsoft.com/office/officeart/2008/layout/VerticalCurvedList"/>
    <dgm:cxn modelId="{15DD0DA8-EDAD-47D7-A923-1EEA3CC335AE}" type="presParOf" srcId="{B560A86D-3553-4CD4-9F29-277072C6F8E2}" destId="{2BF6D189-800F-42B5-A391-D44438A8FAAA}" srcOrd="12" destOrd="0" presId="urn:microsoft.com/office/officeart/2008/layout/VerticalCurvedList"/>
    <dgm:cxn modelId="{2829DB31-39BB-4F33-BDFF-DAB1E823A224}" type="presParOf" srcId="{2BF6D189-800F-42B5-A391-D44438A8FAAA}" destId="{EF1E2F0B-537C-4698-834F-AB878DA6BABB}" srcOrd="0" destOrd="0" presId="urn:microsoft.com/office/officeart/2008/layout/VerticalCurvedList"/>
    <dgm:cxn modelId="{E08C7EC0-77B3-4F3A-849E-5C73CBA42449}" type="presParOf" srcId="{B560A86D-3553-4CD4-9F29-277072C6F8E2}" destId="{2315D915-0C93-406C-BABA-4CB9657DB6F8}" srcOrd="13" destOrd="0" presId="urn:microsoft.com/office/officeart/2008/layout/VerticalCurvedList"/>
    <dgm:cxn modelId="{50BC7DE6-BD96-41E5-A2AC-B2A87AC26728}" type="presParOf" srcId="{B560A86D-3553-4CD4-9F29-277072C6F8E2}" destId="{80B74B8E-C9D6-4106-BA40-ACC25A923BA8}" srcOrd="14" destOrd="0" presId="urn:microsoft.com/office/officeart/2008/layout/VerticalCurvedList"/>
    <dgm:cxn modelId="{A7FFE0BF-2B0D-48BB-B195-CA6F5F95C742}" type="presParOf" srcId="{80B74B8E-C9D6-4106-BA40-ACC25A923BA8}" destId="{C342712F-C2B6-49F8-9EAE-6242855477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F9441-5330-49DB-BC17-052EE43F4D64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94F70DC0-F695-48D8-AD4A-8AAF97BB2FA7}">
      <dgm:prSet phldrT="[Metin]" custT="1"/>
      <dgm:spPr/>
      <dgm:t>
        <a:bodyPr/>
        <a:lstStyle/>
        <a:p>
          <a:r>
            <a:rPr lang="tr-TR" sz="2400" b="1" dirty="0" smtClean="0"/>
            <a:t>Firmalar</a:t>
          </a:r>
          <a:endParaRPr lang="tr-TR" sz="2400" b="1" dirty="0"/>
        </a:p>
      </dgm:t>
    </dgm:pt>
    <dgm:pt modelId="{8D36C637-B6EE-451A-B08D-EDF0E46456BE}" type="parTrans" cxnId="{3178CB2E-64CC-4A0B-ABF8-587A7CD41E27}">
      <dgm:prSet/>
      <dgm:spPr/>
      <dgm:t>
        <a:bodyPr/>
        <a:lstStyle/>
        <a:p>
          <a:endParaRPr lang="tr-TR"/>
        </a:p>
      </dgm:t>
    </dgm:pt>
    <dgm:pt modelId="{1E8EB0A8-BC82-4146-924A-5D88C59C7637}" type="sibTrans" cxnId="{3178CB2E-64CC-4A0B-ABF8-587A7CD41E27}">
      <dgm:prSet/>
      <dgm:spPr/>
      <dgm:t>
        <a:bodyPr/>
        <a:lstStyle/>
        <a:p>
          <a:endParaRPr lang="tr-TR"/>
        </a:p>
      </dgm:t>
    </dgm:pt>
    <dgm:pt modelId="{15F18164-649F-48D4-9C7D-1EED598F66BC}">
      <dgm:prSet phldrT="[Metin]" custT="1"/>
      <dgm:spPr/>
      <dgm:t>
        <a:bodyPr/>
        <a:lstStyle/>
        <a:p>
          <a:r>
            <a:rPr lang="tr-TR" sz="2400" b="1" dirty="0" smtClean="0"/>
            <a:t>İşbirliği Kuruluşu</a:t>
          </a:r>
          <a:endParaRPr lang="tr-TR" sz="2400" b="1" dirty="0"/>
        </a:p>
      </dgm:t>
    </dgm:pt>
    <dgm:pt modelId="{8DC53952-F595-47BB-A09B-F3671BC4FCF9}" type="parTrans" cxnId="{789CBDBF-4B8B-4819-A933-075FDD6B9D69}">
      <dgm:prSet/>
      <dgm:spPr/>
      <dgm:t>
        <a:bodyPr/>
        <a:lstStyle/>
        <a:p>
          <a:endParaRPr lang="tr-TR"/>
        </a:p>
      </dgm:t>
    </dgm:pt>
    <dgm:pt modelId="{2A164276-0539-4DB5-AE88-5910DC05F554}" type="sibTrans" cxnId="{789CBDBF-4B8B-4819-A933-075FDD6B9D69}">
      <dgm:prSet/>
      <dgm:spPr/>
      <dgm:t>
        <a:bodyPr/>
        <a:lstStyle/>
        <a:p>
          <a:endParaRPr lang="tr-TR"/>
        </a:p>
      </dgm:t>
    </dgm:pt>
    <dgm:pt modelId="{E2574E1B-52EA-4129-B854-87014B2CB7AD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 smtClean="0"/>
            <a:t>Ekonomi Bakanlığı</a:t>
          </a:r>
          <a:endParaRPr lang="tr-TR" sz="1400" b="1" dirty="0"/>
        </a:p>
      </dgm:t>
    </dgm:pt>
    <dgm:pt modelId="{F38CB68B-D938-488F-BD45-943D6EC505F7}" type="parTrans" cxnId="{026C0399-4FC2-4144-A438-DD309DA69485}">
      <dgm:prSet/>
      <dgm:spPr/>
      <dgm:t>
        <a:bodyPr/>
        <a:lstStyle/>
        <a:p>
          <a:endParaRPr lang="tr-TR"/>
        </a:p>
      </dgm:t>
    </dgm:pt>
    <dgm:pt modelId="{79B24F1A-7E93-4969-B6AB-BB82AADA7393}" type="sibTrans" cxnId="{026C0399-4FC2-4144-A438-DD309DA69485}">
      <dgm:prSet/>
      <dgm:spPr/>
      <dgm:t>
        <a:bodyPr/>
        <a:lstStyle/>
        <a:p>
          <a:endParaRPr lang="tr-TR"/>
        </a:p>
      </dgm:t>
    </dgm:pt>
    <dgm:pt modelId="{8A308355-7C52-4009-9B63-5CB1871F49F6}" type="pres">
      <dgm:prSet presAssocID="{48EF9441-5330-49DB-BC17-052EE43F4D6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C2B13583-72E1-4ED8-BA6D-0E8E1991FB8C}" type="pres">
      <dgm:prSet presAssocID="{94F70DC0-F695-48D8-AD4A-8AAF97BB2FA7}" presName="chaos" presStyleCnt="0"/>
      <dgm:spPr/>
      <dgm:t>
        <a:bodyPr/>
        <a:lstStyle/>
        <a:p>
          <a:endParaRPr lang="tr-TR"/>
        </a:p>
      </dgm:t>
    </dgm:pt>
    <dgm:pt modelId="{1FFF8F63-7D20-42B0-868A-7A094FBACA29}" type="pres">
      <dgm:prSet presAssocID="{94F70DC0-F695-48D8-AD4A-8AAF97BB2FA7}" presName="parTx1" presStyleLbl="revTx" presStyleIdx="0" presStyleCnt="2"/>
      <dgm:spPr/>
      <dgm:t>
        <a:bodyPr/>
        <a:lstStyle/>
        <a:p>
          <a:endParaRPr lang="tr-TR"/>
        </a:p>
      </dgm:t>
    </dgm:pt>
    <dgm:pt modelId="{6DB0C468-582B-47D5-82A3-8EBCD810BC61}" type="pres">
      <dgm:prSet presAssocID="{94F70DC0-F695-48D8-AD4A-8AAF97BB2FA7}" presName="c1" presStyleLbl="node1" presStyleIdx="0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D7071CAC-D0E0-4EF8-A43A-A8F16A46C364}" type="pres">
      <dgm:prSet presAssocID="{94F70DC0-F695-48D8-AD4A-8AAF97BB2FA7}" presName="c2" presStyleLbl="node1" presStyleIdx="1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F3D97A1D-2938-4A72-9EC0-56E9F6C83EBE}" type="pres">
      <dgm:prSet presAssocID="{94F70DC0-F695-48D8-AD4A-8AAF97BB2FA7}" presName="c3" presStyleLbl="node1" presStyleIdx="2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434BA860-CE28-4EDB-9E0D-7F07EE1A4FFB}" type="pres">
      <dgm:prSet presAssocID="{94F70DC0-F695-48D8-AD4A-8AAF97BB2FA7}" presName="c4" presStyleLbl="node1" presStyleIdx="3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A7C5E675-3F4A-4492-BD58-9EF523CC3331}" type="pres">
      <dgm:prSet presAssocID="{94F70DC0-F695-48D8-AD4A-8AAF97BB2FA7}" presName="c5" presStyleLbl="node1" presStyleIdx="4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BE220DD0-AE5C-441F-8FC3-28AEC5852EDF}" type="pres">
      <dgm:prSet presAssocID="{94F70DC0-F695-48D8-AD4A-8AAF97BB2FA7}" presName="c6" presStyleLbl="node1" presStyleIdx="5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EDD2A187-CB69-4648-9E9D-A208D10105C1}" type="pres">
      <dgm:prSet presAssocID="{94F70DC0-F695-48D8-AD4A-8AAF97BB2FA7}" presName="c7" presStyleLbl="node1" presStyleIdx="6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A84E69D7-CE63-458C-9BA4-FDA87AB15377}" type="pres">
      <dgm:prSet presAssocID="{94F70DC0-F695-48D8-AD4A-8AAF97BB2FA7}" presName="c8" presStyleLbl="node1" presStyleIdx="7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3BC9EAAD-B579-43F1-BBDB-0E8644623723}" type="pres">
      <dgm:prSet presAssocID="{94F70DC0-F695-48D8-AD4A-8AAF97BB2FA7}" presName="c9" presStyleLbl="node1" presStyleIdx="8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13DC91C9-5852-4B0C-9FCB-22CEE1C82D90}" type="pres">
      <dgm:prSet presAssocID="{94F70DC0-F695-48D8-AD4A-8AAF97BB2FA7}" presName="c10" presStyleLbl="node1" presStyleIdx="9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1FACEDF4-43EB-4E63-AD27-17A5CDA6F63D}" type="pres">
      <dgm:prSet presAssocID="{94F70DC0-F695-48D8-AD4A-8AAF97BB2FA7}" presName="c11" presStyleLbl="node1" presStyleIdx="10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410E130A-F863-4830-A2D2-104436283A3F}" type="pres">
      <dgm:prSet presAssocID="{94F70DC0-F695-48D8-AD4A-8AAF97BB2FA7}" presName="c12" presStyleLbl="node1" presStyleIdx="11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24C73518-273A-4925-B0BC-2771F0203DC1}" type="pres">
      <dgm:prSet presAssocID="{94F70DC0-F695-48D8-AD4A-8AAF97BB2FA7}" presName="c13" presStyleLbl="node1" presStyleIdx="12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A7670C9E-7532-4761-A928-45E50688EA73}" type="pres">
      <dgm:prSet presAssocID="{94F70DC0-F695-48D8-AD4A-8AAF97BB2FA7}" presName="c14" presStyleLbl="node1" presStyleIdx="13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A63E2F45-4228-4F24-A9F8-4C298AE6944E}" type="pres">
      <dgm:prSet presAssocID="{94F70DC0-F695-48D8-AD4A-8AAF97BB2FA7}" presName="c15" presStyleLbl="node1" presStyleIdx="14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C6DF4DA7-CCF6-4965-A47F-F88B03C42B49}" type="pres">
      <dgm:prSet presAssocID="{94F70DC0-F695-48D8-AD4A-8AAF97BB2FA7}" presName="c16" presStyleLbl="node1" presStyleIdx="15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22245189-7003-4304-9822-3E4F9F4E0509}" type="pres">
      <dgm:prSet presAssocID="{94F70DC0-F695-48D8-AD4A-8AAF97BB2FA7}" presName="c17" presStyleLbl="node1" presStyleIdx="16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B9D82173-BA07-4A2D-93C6-B0B8BAC748A0}" type="pres">
      <dgm:prSet presAssocID="{94F70DC0-F695-48D8-AD4A-8AAF97BB2FA7}" presName="c18" presStyleLbl="node1" presStyleIdx="17" presStyleCnt="19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7B681157-89D9-4998-80D9-33AF13A22685}" type="pres">
      <dgm:prSet presAssocID="{1E8EB0A8-BC82-4146-924A-5D88C59C7637}" presName="chevronComposite1" presStyleCnt="0"/>
      <dgm:spPr/>
      <dgm:t>
        <a:bodyPr/>
        <a:lstStyle/>
        <a:p>
          <a:endParaRPr lang="tr-TR"/>
        </a:p>
      </dgm:t>
    </dgm:pt>
    <dgm:pt modelId="{C4DAC7A5-7144-48BC-BB61-3D9C1850AB5D}" type="pres">
      <dgm:prSet presAssocID="{1E8EB0A8-BC82-4146-924A-5D88C59C7637}" presName="chevron1" presStyleLbl="sibTrans2D1" presStyleIdx="0" presStyleCnt="2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707FDA54-DD09-4EAB-94CA-65DCB3364B3D}" type="pres">
      <dgm:prSet presAssocID="{1E8EB0A8-BC82-4146-924A-5D88C59C7637}" presName="spChevron1" presStyleCnt="0"/>
      <dgm:spPr/>
      <dgm:t>
        <a:bodyPr/>
        <a:lstStyle/>
        <a:p>
          <a:endParaRPr lang="tr-TR"/>
        </a:p>
      </dgm:t>
    </dgm:pt>
    <dgm:pt modelId="{D5699529-0C36-4BAC-8280-93B527A8C04D}" type="pres">
      <dgm:prSet presAssocID="{15F18164-649F-48D4-9C7D-1EED598F66BC}" presName="middle" presStyleCnt="0"/>
      <dgm:spPr/>
      <dgm:t>
        <a:bodyPr/>
        <a:lstStyle/>
        <a:p>
          <a:endParaRPr lang="tr-TR"/>
        </a:p>
      </dgm:t>
    </dgm:pt>
    <dgm:pt modelId="{79DB093F-D3E8-4A2C-B6D5-72A4B949C24E}" type="pres">
      <dgm:prSet presAssocID="{15F18164-649F-48D4-9C7D-1EED598F66BC}" presName="parTxMid" presStyleLbl="revTx" presStyleIdx="1" presStyleCnt="2"/>
      <dgm:spPr/>
      <dgm:t>
        <a:bodyPr/>
        <a:lstStyle/>
        <a:p>
          <a:endParaRPr lang="tr-TR"/>
        </a:p>
      </dgm:t>
    </dgm:pt>
    <dgm:pt modelId="{0F52569F-541C-4DCD-9651-E2E111FCB45B}" type="pres">
      <dgm:prSet presAssocID="{15F18164-649F-48D4-9C7D-1EED598F66BC}" presName="spMid" presStyleCnt="0"/>
      <dgm:spPr/>
      <dgm:t>
        <a:bodyPr/>
        <a:lstStyle/>
        <a:p>
          <a:endParaRPr lang="tr-TR"/>
        </a:p>
      </dgm:t>
    </dgm:pt>
    <dgm:pt modelId="{0EDB31BF-D627-4866-A549-2F260970F203}" type="pres">
      <dgm:prSet presAssocID="{2A164276-0539-4DB5-AE88-5910DC05F554}" presName="chevronComposite1" presStyleCnt="0"/>
      <dgm:spPr/>
      <dgm:t>
        <a:bodyPr/>
        <a:lstStyle/>
        <a:p>
          <a:endParaRPr lang="tr-TR"/>
        </a:p>
      </dgm:t>
    </dgm:pt>
    <dgm:pt modelId="{594D068F-0BE5-4C54-A574-CA384A81BBEA}" type="pres">
      <dgm:prSet presAssocID="{2A164276-0539-4DB5-AE88-5910DC05F554}" presName="chevron1" presStyleLbl="sibTrans2D1" presStyleIdx="1" presStyleCnt="2"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4568BE0B-F6E6-4B9E-A045-488967FB9BC8}" type="pres">
      <dgm:prSet presAssocID="{2A164276-0539-4DB5-AE88-5910DC05F554}" presName="spChevron1" presStyleCnt="0"/>
      <dgm:spPr/>
      <dgm:t>
        <a:bodyPr/>
        <a:lstStyle/>
        <a:p>
          <a:endParaRPr lang="tr-TR"/>
        </a:p>
      </dgm:t>
    </dgm:pt>
    <dgm:pt modelId="{0F846731-1CA5-4D41-8533-97ED2D4341E5}" type="pres">
      <dgm:prSet presAssocID="{E2574E1B-52EA-4129-B854-87014B2CB7AD}" presName="last" presStyleCnt="0"/>
      <dgm:spPr/>
      <dgm:t>
        <a:bodyPr/>
        <a:lstStyle/>
        <a:p>
          <a:endParaRPr lang="tr-TR"/>
        </a:p>
      </dgm:t>
    </dgm:pt>
    <dgm:pt modelId="{65591574-BD81-435B-87E5-B771A0F6C803}" type="pres">
      <dgm:prSet presAssocID="{E2574E1B-52EA-4129-B854-87014B2CB7AD}" presName="circleTx" presStyleLbl="node1" presStyleIdx="18" presStyleCnt="19"/>
      <dgm:spPr/>
      <dgm:t>
        <a:bodyPr/>
        <a:lstStyle/>
        <a:p>
          <a:endParaRPr lang="tr-TR"/>
        </a:p>
      </dgm:t>
    </dgm:pt>
    <dgm:pt modelId="{65BC7409-4E4D-4E43-AC05-6409AF9F3747}" type="pres">
      <dgm:prSet presAssocID="{E2574E1B-52EA-4129-B854-87014B2CB7AD}" presName="spN" presStyleCnt="0"/>
      <dgm:spPr/>
      <dgm:t>
        <a:bodyPr/>
        <a:lstStyle/>
        <a:p>
          <a:endParaRPr lang="tr-TR"/>
        </a:p>
      </dgm:t>
    </dgm:pt>
  </dgm:ptLst>
  <dgm:cxnLst>
    <dgm:cxn modelId="{026C0399-4FC2-4144-A438-DD309DA69485}" srcId="{48EF9441-5330-49DB-BC17-052EE43F4D64}" destId="{E2574E1B-52EA-4129-B854-87014B2CB7AD}" srcOrd="2" destOrd="0" parTransId="{F38CB68B-D938-488F-BD45-943D6EC505F7}" sibTransId="{79B24F1A-7E93-4969-B6AB-BB82AADA7393}"/>
    <dgm:cxn modelId="{9514B615-62DC-4CBA-BC94-8ABD4B27CEB6}" type="presOf" srcId="{15F18164-649F-48D4-9C7D-1EED598F66BC}" destId="{79DB093F-D3E8-4A2C-B6D5-72A4B949C24E}" srcOrd="0" destOrd="0" presId="urn:microsoft.com/office/officeart/2009/3/layout/RandomtoResultProcess"/>
    <dgm:cxn modelId="{F32565A5-40E7-42EE-AE83-EE34EB3878FE}" type="presOf" srcId="{94F70DC0-F695-48D8-AD4A-8AAF97BB2FA7}" destId="{1FFF8F63-7D20-42B0-868A-7A094FBACA29}" srcOrd="0" destOrd="0" presId="urn:microsoft.com/office/officeart/2009/3/layout/RandomtoResultProcess"/>
    <dgm:cxn modelId="{3178CB2E-64CC-4A0B-ABF8-587A7CD41E27}" srcId="{48EF9441-5330-49DB-BC17-052EE43F4D64}" destId="{94F70DC0-F695-48D8-AD4A-8AAF97BB2FA7}" srcOrd="0" destOrd="0" parTransId="{8D36C637-B6EE-451A-B08D-EDF0E46456BE}" sibTransId="{1E8EB0A8-BC82-4146-924A-5D88C59C7637}"/>
    <dgm:cxn modelId="{5DC68E60-27A2-447B-99E7-46EDF7A81738}" type="presOf" srcId="{48EF9441-5330-49DB-BC17-052EE43F4D64}" destId="{8A308355-7C52-4009-9B63-5CB1871F49F6}" srcOrd="0" destOrd="0" presId="urn:microsoft.com/office/officeart/2009/3/layout/RandomtoResultProcess"/>
    <dgm:cxn modelId="{789CBDBF-4B8B-4819-A933-075FDD6B9D69}" srcId="{48EF9441-5330-49DB-BC17-052EE43F4D64}" destId="{15F18164-649F-48D4-9C7D-1EED598F66BC}" srcOrd="1" destOrd="0" parTransId="{8DC53952-F595-47BB-A09B-F3671BC4FCF9}" sibTransId="{2A164276-0539-4DB5-AE88-5910DC05F554}"/>
    <dgm:cxn modelId="{C8408740-1F5A-4491-9E9B-BFA0740D7AFA}" type="presOf" srcId="{E2574E1B-52EA-4129-B854-87014B2CB7AD}" destId="{65591574-BD81-435B-87E5-B771A0F6C803}" srcOrd="0" destOrd="0" presId="urn:microsoft.com/office/officeart/2009/3/layout/RandomtoResultProcess"/>
    <dgm:cxn modelId="{2954BE25-FC2E-4803-AFC1-4D3D54FC8C56}" type="presParOf" srcId="{8A308355-7C52-4009-9B63-5CB1871F49F6}" destId="{C2B13583-72E1-4ED8-BA6D-0E8E1991FB8C}" srcOrd="0" destOrd="0" presId="urn:microsoft.com/office/officeart/2009/3/layout/RandomtoResultProcess"/>
    <dgm:cxn modelId="{161946FA-F08F-4A09-9948-E707A90F8D5B}" type="presParOf" srcId="{C2B13583-72E1-4ED8-BA6D-0E8E1991FB8C}" destId="{1FFF8F63-7D20-42B0-868A-7A094FBACA29}" srcOrd="0" destOrd="0" presId="urn:microsoft.com/office/officeart/2009/3/layout/RandomtoResultProcess"/>
    <dgm:cxn modelId="{E63C9A95-E903-4263-B78B-2B1A2BE62C8E}" type="presParOf" srcId="{C2B13583-72E1-4ED8-BA6D-0E8E1991FB8C}" destId="{6DB0C468-582B-47D5-82A3-8EBCD810BC61}" srcOrd="1" destOrd="0" presId="urn:microsoft.com/office/officeart/2009/3/layout/RandomtoResultProcess"/>
    <dgm:cxn modelId="{D71F6462-21B9-473F-8F51-3C7AB69783CA}" type="presParOf" srcId="{C2B13583-72E1-4ED8-BA6D-0E8E1991FB8C}" destId="{D7071CAC-D0E0-4EF8-A43A-A8F16A46C364}" srcOrd="2" destOrd="0" presId="urn:microsoft.com/office/officeart/2009/3/layout/RandomtoResultProcess"/>
    <dgm:cxn modelId="{0FDE2B31-2393-4D03-9C83-58BDA4E2F510}" type="presParOf" srcId="{C2B13583-72E1-4ED8-BA6D-0E8E1991FB8C}" destId="{F3D97A1D-2938-4A72-9EC0-56E9F6C83EBE}" srcOrd="3" destOrd="0" presId="urn:microsoft.com/office/officeart/2009/3/layout/RandomtoResultProcess"/>
    <dgm:cxn modelId="{24EED81F-CA8B-415E-8B93-3CDBCBBE4BF4}" type="presParOf" srcId="{C2B13583-72E1-4ED8-BA6D-0E8E1991FB8C}" destId="{434BA860-CE28-4EDB-9E0D-7F07EE1A4FFB}" srcOrd="4" destOrd="0" presId="urn:microsoft.com/office/officeart/2009/3/layout/RandomtoResultProcess"/>
    <dgm:cxn modelId="{4EEFC568-551A-4210-BF2B-EF675504BDDA}" type="presParOf" srcId="{C2B13583-72E1-4ED8-BA6D-0E8E1991FB8C}" destId="{A7C5E675-3F4A-4492-BD58-9EF523CC3331}" srcOrd="5" destOrd="0" presId="urn:microsoft.com/office/officeart/2009/3/layout/RandomtoResultProcess"/>
    <dgm:cxn modelId="{1F67FAF2-99DD-47AE-8C1D-3FF661362EA5}" type="presParOf" srcId="{C2B13583-72E1-4ED8-BA6D-0E8E1991FB8C}" destId="{BE220DD0-AE5C-441F-8FC3-28AEC5852EDF}" srcOrd="6" destOrd="0" presId="urn:microsoft.com/office/officeart/2009/3/layout/RandomtoResultProcess"/>
    <dgm:cxn modelId="{71E539BF-A4C1-4980-83EC-8CBA458DF68D}" type="presParOf" srcId="{C2B13583-72E1-4ED8-BA6D-0E8E1991FB8C}" destId="{EDD2A187-CB69-4648-9E9D-A208D10105C1}" srcOrd="7" destOrd="0" presId="urn:microsoft.com/office/officeart/2009/3/layout/RandomtoResultProcess"/>
    <dgm:cxn modelId="{F81F4EA3-1B19-4E80-842C-E001A76589CC}" type="presParOf" srcId="{C2B13583-72E1-4ED8-BA6D-0E8E1991FB8C}" destId="{A84E69D7-CE63-458C-9BA4-FDA87AB15377}" srcOrd="8" destOrd="0" presId="urn:microsoft.com/office/officeart/2009/3/layout/RandomtoResultProcess"/>
    <dgm:cxn modelId="{9F0B9E35-0923-48B7-A5D3-44C679E1051B}" type="presParOf" srcId="{C2B13583-72E1-4ED8-BA6D-0E8E1991FB8C}" destId="{3BC9EAAD-B579-43F1-BBDB-0E8644623723}" srcOrd="9" destOrd="0" presId="urn:microsoft.com/office/officeart/2009/3/layout/RandomtoResultProcess"/>
    <dgm:cxn modelId="{3DD697DE-E10C-4E25-A022-A2E76D24DD5A}" type="presParOf" srcId="{C2B13583-72E1-4ED8-BA6D-0E8E1991FB8C}" destId="{13DC91C9-5852-4B0C-9FCB-22CEE1C82D90}" srcOrd="10" destOrd="0" presId="urn:microsoft.com/office/officeart/2009/3/layout/RandomtoResultProcess"/>
    <dgm:cxn modelId="{01BEC92C-BBB8-4BBF-A52A-3A1CD905DA4D}" type="presParOf" srcId="{C2B13583-72E1-4ED8-BA6D-0E8E1991FB8C}" destId="{1FACEDF4-43EB-4E63-AD27-17A5CDA6F63D}" srcOrd="11" destOrd="0" presId="urn:microsoft.com/office/officeart/2009/3/layout/RandomtoResultProcess"/>
    <dgm:cxn modelId="{201E3D66-16B7-4E93-9713-4C11982C830B}" type="presParOf" srcId="{C2B13583-72E1-4ED8-BA6D-0E8E1991FB8C}" destId="{410E130A-F863-4830-A2D2-104436283A3F}" srcOrd="12" destOrd="0" presId="urn:microsoft.com/office/officeart/2009/3/layout/RandomtoResultProcess"/>
    <dgm:cxn modelId="{882066EB-42E4-4B72-AC40-C7E84DF768B8}" type="presParOf" srcId="{C2B13583-72E1-4ED8-BA6D-0E8E1991FB8C}" destId="{24C73518-273A-4925-B0BC-2771F0203DC1}" srcOrd="13" destOrd="0" presId="urn:microsoft.com/office/officeart/2009/3/layout/RandomtoResultProcess"/>
    <dgm:cxn modelId="{3C6B936F-A677-4985-A3BD-C1AF6520A25E}" type="presParOf" srcId="{C2B13583-72E1-4ED8-BA6D-0E8E1991FB8C}" destId="{A7670C9E-7532-4761-A928-45E50688EA73}" srcOrd="14" destOrd="0" presId="urn:microsoft.com/office/officeart/2009/3/layout/RandomtoResultProcess"/>
    <dgm:cxn modelId="{377893E1-619D-46E8-BFE4-585145FC69E7}" type="presParOf" srcId="{C2B13583-72E1-4ED8-BA6D-0E8E1991FB8C}" destId="{A63E2F45-4228-4F24-A9F8-4C298AE6944E}" srcOrd="15" destOrd="0" presId="urn:microsoft.com/office/officeart/2009/3/layout/RandomtoResultProcess"/>
    <dgm:cxn modelId="{A0C2C198-0F4E-442E-BC74-C43AD6969A83}" type="presParOf" srcId="{C2B13583-72E1-4ED8-BA6D-0E8E1991FB8C}" destId="{C6DF4DA7-CCF6-4965-A47F-F88B03C42B49}" srcOrd="16" destOrd="0" presId="urn:microsoft.com/office/officeart/2009/3/layout/RandomtoResultProcess"/>
    <dgm:cxn modelId="{78BCF0CE-8E17-4241-B16A-59A606BBFF46}" type="presParOf" srcId="{C2B13583-72E1-4ED8-BA6D-0E8E1991FB8C}" destId="{22245189-7003-4304-9822-3E4F9F4E0509}" srcOrd="17" destOrd="0" presId="urn:microsoft.com/office/officeart/2009/3/layout/RandomtoResultProcess"/>
    <dgm:cxn modelId="{ACDAB767-DA2D-4426-9723-95F048CF18B0}" type="presParOf" srcId="{C2B13583-72E1-4ED8-BA6D-0E8E1991FB8C}" destId="{B9D82173-BA07-4A2D-93C6-B0B8BAC748A0}" srcOrd="18" destOrd="0" presId="urn:microsoft.com/office/officeart/2009/3/layout/RandomtoResultProcess"/>
    <dgm:cxn modelId="{F595DE39-EE9B-4FB0-A526-4FE7AA62477F}" type="presParOf" srcId="{8A308355-7C52-4009-9B63-5CB1871F49F6}" destId="{7B681157-89D9-4998-80D9-33AF13A22685}" srcOrd="1" destOrd="0" presId="urn:microsoft.com/office/officeart/2009/3/layout/RandomtoResultProcess"/>
    <dgm:cxn modelId="{A7C6D3D6-B99E-4E2C-9381-097BF1DDECCE}" type="presParOf" srcId="{7B681157-89D9-4998-80D9-33AF13A22685}" destId="{C4DAC7A5-7144-48BC-BB61-3D9C1850AB5D}" srcOrd="0" destOrd="0" presId="urn:microsoft.com/office/officeart/2009/3/layout/RandomtoResultProcess"/>
    <dgm:cxn modelId="{519B7EE3-8A1B-415D-8762-7537312FBBD7}" type="presParOf" srcId="{7B681157-89D9-4998-80D9-33AF13A22685}" destId="{707FDA54-DD09-4EAB-94CA-65DCB3364B3D}" srcOrd="1" destOrd="0" presId="urn:microsoft.com/office/officeart/2009/3/layout/RandomtoResultProcess"/>
    <dgm:cxn modelId="{24C089CE-B4B0-4D24-B1F9-CC04229861C0}" type="presParOf" srcId="{8A308355-7C52-4009-9B63-5CB1871F49F6}" destId="{D5699529-0C36-4BAC-8280-93B527A8C04D}" srcOrd="2" destOrd="0" presId="urn:microsoft.com/office/officeart/2009/3/layout/RandomtoResultProcess"/>
    <dgm:cxn modelId="{45ABB8E5-DD8E-4C1B-BBA5-788167736873}" type="presParOf" srcId="{D5699529-0C36-4BAC-8280-93B527A8C04D}" destId="{79DB093F-D3E8-4A2C-B6D5-72A4B949C24E}" srcOrd="0" destOrd="0" presId="urn:microsoft.com/office/officeart/2009/3/layout/RandomtoResultProcess"/>
    <dgm:cxn modelId="{CD1D6ECF-F70D-4F3A-8ED9-32FA8DCC86E0}" type="presParOf" srcId="{D5699529-0C36-4BAC-8280-93B527A8C04D}" destId="{0F52569F-541C-4DCD-9651-E2E111FCB45B}" srcOrd="1" destOrd="0" presId="urn:microsoft.com/office/officeart/2009/3/layout/RandomtoResultProcess"/>
    <dgm:cxn modelId="{B8CA98CD-9AAB-4CAE-AC2E-7E95B471A4FD}" type="presParOf" srcId="{8A308355-7C52-4009-9B63-5CB1871F49F6}" destId="{0EDB31BF-D627-4866-A549-2F260970F203}" srcOrd="3" destOrd="0" presId="urn:microsoft.com/office/officeart/2009/3/layout/RandomtoResultProcess"/>
    <dgm:cxn modelId="{889663D2-0E95-485B-9F17-9C8B98969FF7}" type="presParOf" srcId="{0EDB31BF-D627-4866-A549-2F260970F203}" destId="{594D068F-0BE5-4C54-A574-CA384A81BBEA}" srcOrd="0" destOrd="0" presId="urn:microsoft.com/office/officeart/2009/3/layout/RandomtoResultProcess"/>
    <dgm:cxn modelId="{52432C21-EC9B-4263-91DE-861641D5B004}" type="presParOf" srcId="{0EDB31BF-D627-4866-A549-2F260970F203}" destId="{4568BE0B-F6E6-4B9E-A045-488967FB9BC8}" srcOrd="1" destOrd="0" presId="urn:microsoft.com/office/officeart/2009/3/layout/RandomtoResultProcess"/>
    <dgm:cxn modelId="{A1144D1C-7F3F-440F-BF62-586872823F90}" type="presParOf" srcId="{8A308355-7C52-4009-9B63-5CB1871F49F6}" destId="{0F846731-1CA5-4D41-8533-97ED2D4341E5}" srcOrd="4" destOrd="0" presId="urn:microsoft.com/office/officeart/2009/3/layout/RandomtoResultProcess"/>
    <dgm:cxn modelId="{4392867A-2337-4260-9CC5-E6FC204D9E43}" type="presParOf" srcId="{0F846731-1CA5-4D41-8533-97ED2D4341E5}" destId="{65591574-BD81-435B-87E5-B771A0F6C803}" srcOrd="0" destOrd="0" presId="urn:microsoft.com/office/officeart/2009/3/layout/RandomtoResultProcess"/>
    <dgm:cxn modelId="{4F6BC566-E0D0-4A7D-901C-256E54A509F9}" type="presParOf" srcId="{0F846731-1CA5-4D41-8533-97ED2D4341E5}" destId="{65BC7409-4E4D-4E43-AC05-6409AF9F3747}" srcOrd="1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22C6C8-4155-41C3-8AB1-D88B477D00AB}" type="doc">
      <dgm:prSet loTypeId="urn:microsoft.com/office/officeart/2005/8/layout/default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E977D69C-5591-4513-9973-35639312BD39}">
      <dgm:prSet/>
      <dgm:spPr/>
      <dgm:t>
        <a:bodyPr/>
        <a:lstStyle/>
        <a:p>
          <a:pPr rtl="0"/>
          <a:r>
            <a:rPr lang="de-DE" b="1" dirty="0" err="1" smtClean="0">
              <a:solidFill>
                <a:srgbClr val="475A8C"/>
              </a:solidFill>
            </a:rPr>
            <a:t>İhracatçı</a:t>
          </a:r>
          <a:r>
            <a:rPr lang="de-DE" b="1" dirty="0" smtClean="0">
              <a:solidFill>
                <a:srgbClr val="475A8C"/>
              </a:solidFill>
            </a:rPr>
            <a:t> </a:t>
          </a:r>
          <a:r>
            <a:rPr lang="de-DE" b="1" dirty="0" err="1" smtClean="0">
              <a:solidFill>
                <a:srgbClr val="475A8C"/>
              </a:solidFill>
            </a:rPr>
            <a:t>Birlikleri</a:t>
          </a:r>
          <a:endParaRPr lang="tr-TR" dirty="0">
            <a:solidFill>
              <a:srgbClr val="475A8C"/>
            </a:solidFill>
          </a:endParaRPr>
        </a:p>
      </dgm:t>
    </dgm:pt>
    <dgm:pt modelId="{3883C58D-25AB-4FAC-97BA-4E034FED95A0}" type="parTrans" cxnId="{F175E59F-FE71-4E92-9EFE-EA0C8498E460}">
      <dgm:prSet/>
      <dgm:spPr/>
      <dgm:t>
        <a:bodyPr/>
        <a:lstStyle/>
        <a:p>
          <a:endParaRPr lang="tr-TR"/>
        </a:p>
      </dgm:t>
    </dgm:pt>
    <dgm:pt modelId="{B8C62DBC-1725-4C14-87FC-E575BC4D9D45}" type="sibTrans" cxnId="{F175E59F-FE71-4E92-9EFE-EA0C8498E460}">
      <dgm:prSet/>
      <dgm:spPr/>
      <dgm:t>
        <a:bodyPr/>
        <a:lstStyle/>
        <a:p>
          <a:endParaRPr lang="tr-TR"/>
        </a:p>
      </dgm:t>
    </dgm:pt>
    <dgm:pt modelId="{EA2E5F17-6BFA-4329-8C06-73BD20EC61C7}">
      <dgm:prSet/>
      <dgm:spPr/>
      <dgm:t>
        <a:bodyPr/>
        <a:lstStyle/>
        <a:p>
          <a:pPr rtl="0"/>
          <a:r>
            <a:rPr lang="tr-TR" b="1" dirty="0" smtClean="0">
              <a:solidFill>
                <a:srgbClr val="475A8C"/>
              </a:solidFill>
            </a:rPr>
            <a:t>Sanayi / Ticaret Odaları</a:t>
          </a:r>
          <a:endParaRPr lang="tr-TR" dirty="0">
            <a:solidFill>
              <a:srgbClr val="475A8C"/>
            </a:solidFill>
          </a:endParaRPr>
        </a:p>
      </dgm:t>
    </dgm:pt>
    <dgm:pt modelId="{59BB555F-6FE3-4C3E-BF0E-7AEA56522D80}" type="parTrans" cxnId="{70CE7BAE-EDA7-41E3-9706-9F3D6A9D8D6C}">
      <dgm:prSet/>
      <dgm:spPr/>
      <dgm:t>
        <a:bodyPr/>
        <a:lstStyle/>
        <a:p>
          <a:endParaRPr lang="tr-TR"/>
        </a:p>
      </dgm:t>
    </dgm:pt>
    <dgm:pt modelId="{586E4474-BDCF-4D98-BA3E-68D9CAF94543}" type="sibTrans" cxnId="{70CE7BAE-EDA7-41E3-9706-9F3D6A9D8D6C}">
      <dgm:prSet/>
      <dgm:spPr/>
      <dgm:t>
        <a:bodyPr/>
        <a:lstStyle/>
        <a:p>
          <a:endParaRPr lang="tr-TR"/>
        </a:p>
      </dgm:t>
    </dgm:pt>
    <dgm:pt modelId="{0E267800-F415-4603-B64A-4FAFE6A4D69D}">
      <dgm:prSet/>
      <dgm:spPr/>
      <dgm:t>
        <a:bodyPr/>
        <a:lstStyle/>
        <a:p>
          <a:pPr rtl="0"/>
          <a:r>
            <a:rPr lang="tr-TR" b="1" dirty="0" smtClean="0">
              <a:solidFill>
                <a:srgbClr val="475A8C"/>
              </a:solidFill>
            </a:rPr>
            <a:t>TOBB, TİM, DEİK</a:t>
          </a:r>
          <a:endParaRPr lang="tr-TR" dirty="0">
            <a:solidFill>
              <a:srgbClr val="475A8C"/>
            </a:solidFill>
          </a:endParaRPr>
        </a:p>
      </dgm:t>
    </dgm:pt>
    <dgm:pt modelId="{267FF9CF-7E0A-4FBE-9123-5E216F9DCC66}" type="parTrans" cxnId="{7A095AEA-60F3-4BBE-B1A7-34AD13450015}">
      <dgm:prSet/>
      <dgm:spPr/>
      <dgm:t>
        <a:bodyPr/>
        <a:lstStyle/>
        <a:p>
          <a:endParaRPr lang="tr-TR"/>
        </a:p>
      </dgm:t>
    </dgm:pt>
    <dgm:pt modelId="{4AFA0F93-B17E-442D-818F-658E2F7AEE23}" type="sibTrans" cxnId="{7A095AEA-60F3-4BBE-B1A7-34AD13450015}">
      <dgm:prSet/>
      <dgm:spPr/>
      <dgm:t>
        <a:bodyPr/>
        <a:lstStyle/>
        <a:p>
          <a:endParaRPr lang="tr-TR"/>
        </a:p>
      </dgm:t>
    </dgm:pt>
    <dgm:pt modelId="{6B5E1832-CB68-448F-8439-4601CA799956}">
      <dgm:prSet/>
      <dgm:spPr/>
      <dgm:t>
        <a:bodyPr/>
        <a:lstStyle/>
        <a:p>
          <a:pPr rtl="0"/>
          <a:r>
            <a:rPr lang="tr-TR" b="1" dirty="0" smtClean="0">
              <a:solidFill>
                <a:srgbClr val="475A8C"/>
              </a:solidFill>
            </a:rPr>
            <a:t>Teknoloji Geliştirme Bölgeleri</a:t>
          </a:r>
          <a:endParaRPr lang="tr-TR" dirty="0">
            <a:solidFill>
              <a:srgbClr val="475A8C"/>
            </a:solidFill>
          </a:endParaRPr>
        </a:p>
      </dgm:t>
    </dgm:pt>
    <dgm:pt modelId="{2C603BED-000F-4DC5-8CEF-18D01776127A}" type="parTrans" cxnId="{22498CF4-51E4-47E6-9295-9D2416A190E8}">
      <dgm:prSet/>
      <dgm:spPr/>
      <dgm:t>
        <a:bodyPr/>
        <a:lstStyle/>
        <a:p>
          <a:endParaRPr lang="tr-TR"/>
        </a:p>
      </dgm:t>
    </dgm:pt>
    <dgm:pt modelId="{EA2894F2-A68F-4549-B8F7-9FB56487DEDE}" type="sibTrans" cxnId="{22498CF4-51E4-47E6-9295-9D2416A190E8}">
      <dgm:prSet/>
      <dgm:spPr/>
      <dgm:t>
        <a:bodyPr/>
        <a:lstStyle/>
        <a:p>
          <a:endParaRPr lang="tr-TR"/>
        </a:p>
      </dgm:t>
    </dgm:pt>
    <dgm:pt modelId="{031D5B23-1BD3-47A6-B452-4555697D0BBD}">
      <dgm:prSet/>
      <dgm:spPr/>
      <dgm:t>
        <a:bodyPr/>
        <a:lstStyle/>
        <a:p>
          <a:pPr rtl="0"/>
          <a:r>
            <a:rPr lang="de-DE" b="1" dirty="0" err="1" smtClean="0">
              <a:solidFill>
                <a:srgbClr val="475A8C"/>
              </a:solidFill>
            </a:rPr>
            <a:t>Organize</a:t>
          </a:r>
          <a:r>
            <a:rPr lang="de-DE" b="1" dirty="0" smtClean="0">
              <a:solidFill>
                <a:srgbClr val="475A8C"/>
              </a:solidFill>
            </a:rPr>
            <a:t> </a:t>
          </a:r>
          <a:r>
            <a:rPr lang="de-DE" b="1" dirty="0" err="1" smtClean="0">
              <a:solidFill>
                <a:srgbClr val="475A8C"/>
              </a:solidFill>
            </a:rPr>
            <a:t>Sanayi</a:t>
          </a:r>
          <a:r>
            <a:rPr lang="de-DE" b="1" dirty="0" smtClean="0">
              <a:solidFill>
                <a:srgbClr val="475A8C"/>
              </a:solidFill>
            </a:rPr>
            <a:t> </a:t>
          </a:r>
          <a:r>
            <a:rPr lang="de-DE" b="1" dirty="0" err="1" smtClean="0">
              <a:solidFill>
                <a:srgbClr val="475A8C"/>
              </a:solidFill>
            </a:rPr>
            <a:t>Bölgeleri</a:t>
          </a:r>
          <a:endParaRPr lang="tr-TR" dirty="0">
            <a:solidFill>
              <a:srgbClr val="475A8C"/>
            </a:solidFill>
          </a:endParaRPr>
        </a:p>
      </dgm:t>
    </dgm:pt>
    <dgm:pt modelId="{519E0B81-591B-4E7B-8573-73243D184B38}" type="parTrans" cxnId="{793AA0F2-7232-40BD-8BAE-E1706F430D26}">
      <dgm:prSet/>
      <dgm:spPr/>
      <dgm:t>
        <a:bodyPr/>
        <a:lstStyle/>
        <a:p>
          <a:endParaRPr lang="tr-TR"/>
        </a:p>
      </dgm:t>
    </dgm:pt>
    <dgm:pt modelId="{CA6509CB-A981-40E8-9B2A-2543A08AB157}" type="sibTrans" cxnId="{793AA0F2-7232-40BD-8BAE-E1706F430D26}">
      <dgm:prSet/>
      <dgm:spPr/>
      <dgm:t>
        <a:bodyPr/>
        <a:lstStyle/>
        <a:p>
          <a:endParaRPr lang="tr-TR"/>
        </a:p>
      </dgm:t>
    </dgm:pt>
    <dgm:pt modelId="{81C8D982-F7F0-4C0A-B68C-CB3CB5D935BA}">
      <dgm:prSet/>
      <dgm:spPr/>
      <dgm:t>
        <a:bodyPr/>
        <a:lstStyle/>
        <a:p>
          <a:pPr rtl="0"/>
          <a:r>
            <a:rPr lang="tr-TR" b="1" dirty="0" smtClean="0">
              <a:solidFill>
                <a:srgbClr val="475A8C"/>
              </a:solidFill>
            </a:rPr>
            <a:t>Endüstri Bölgeleri</a:t>
          </a:r>
          <a:endParaRPr lang="tr-TR" dirty="0">
            <a:solidFill>
              <a:srgbClr val="475A8C"/>
            </a:solidFill>
          </a:endParaRPr>
        </a:p>
      </dgm:t>
    </dgm:pt>
    <dgm:pt modelId="{02F75760-4857-41FC-B2D1-F0CA86633F87}" type="parTrans" cxnId="{6F1753EE-DF65-4D5B-9D95-69D8F529E5B7}">
      <dgm:prSet/>
      <dgm:spPr/>
      <dgm:t>
        <a:bodyPr/>
        <a:lstStyle/>
        <a:p>
          <a:endParaRPr lang="tr-TR"/>
        </a:p>
      </dgm:t>
    </dgm:pt>
    <dgm:pt modelId="{B0B01972-14AE-4275-82E6-A5858B121EB4}" type="sibTrans" cxnId="{6F1753EE-DF65-4D5B-9D95-69D8F529E5B7}">
      <dgm:prSet/>
      <dgm:spPr/>
      <dgm:t>
        <a:bodyPr/>
        <a:lstStyle/>
        <a:p>
          <a:endParaRPr lang="tr-TR"/>
        </a:p>
      </dgm:t>
    </dgm:pt>
    <dgm:pt modelId="{0EC8FCBC-85B8-48A8-9A29-AA74EA2B460C}">
      <dgm:prSet/>
      <dgm:spPr/>
      <dgm:t>
        <a:bodyPr/>
        <a:lstStyle/>
        <a:p>
          <a:pPr rtl="0"/>
          <a:r>
            <a:rPr lang="de-DE" b="1" dirty="0" err="1" smtClean="0">
              <a:solidFill>
                <a:srgbClr val="475A8C"/>
              </a:solidFill>
            </a:rPr>
            <a:t>Sektörel</a:t>
          </a:r>
          <a:r>
            <a:rPr lang="de-DE" b="1" dirty="0" smtClean="0">
              <a:solidFill>
                <a:srgbClr val="475A8C"/>
              </a:solidFill>
            </a:rPr>
            <a:t> </a:t>
          </a:r>
          <a:r>
            <a:rPr lang="de-DE" b="1" dirty="0" err="1" smtClean="0">
              <a:solidFill>
                <a:srgbClr val="475A8C"/>
              </a:solidFill>
            </a:rPr>
            <a:t>Üretici</a:t>
          </a:r>
          <a:r>
            <a:rPr lang="de-DE" b="1" dirty="0" smtClean="0">
              <a:solidFill>
                <a:srgbClr val="475A8C"/>
              </a:solidFill>
            </a:rPr>
            <a:t> </a:t>
          </a:r>
          <a:r>
            <a:rPr lang="de-DE" b="1" dirty="0" err="1" smtClean="0">
              <a:solidFill>
                <a:srgbClr val="475A8C"/>
              </a:solidFill>
            </a:rPr>
            <a:t>Dernekleri</a:t>
          </a:r>
          <a:endParaRPr lang="tr-TR" dirty="0">
            <a:solidFill>
              <a:srgbClr val="475A8C"/>
            </a:solidFill>
          </a:endParaRPr>
        </a:p>
      </dgm:t>
    </dgm:pt>
    <dgm:pt modelId="{7F247423-1E80-4757-BF4F-93C67953B806}" type="parTrans" cxnId="{0B15A1FD-1DF3-4AAF-90F3-6B6444D93A6F}">
      <dgm:prSet/>
      <dgm:spPr/>
      <dgm:t>
        <a:bodyPr/>
        <a:lstStyle/>
        <a:p>
          <a:endParaRPr lang="tr-TR"/>
        </a:p>
      </dgm:t>
    </dgm:pt>
    <dgm:pt modelId="{EB08EF6B-B1C1-414E-9A5E-D5D6429C51A3}" type="sibTrans" cxnId="{0B15A1FD-1DF3-4AAF-90F3-6B6444D93A6F}">
      <dgm:prSet/>
      <dgm:spPr/>
      <dgm:t>
        <a:bodyPr/>
        <a:lstStyle/>
        <a:p>
          <a:endParaRPr lang="tr-TR"/>
        </a:p>
      </dgm:t>
    </dgm:pt>
    <dgm:pt modelId="{66A7A54C-8633-47C9-AF38-316322B6568D}">
      <dgm:prSet/>
      <dgm:spPr/>
      <dgm:t>
        <a:bodyPr/>
        <a:lstStyle/>
        <a:p>
          <a:pPr rtl="0"/>
          <a:r>
            <a:rPr lang="de-DE" b="1" dirty="0" err="1" smtClean="0">
              <a:solidFill>
                <a:srgbClr val="475A8C"/>
              </a:solidFill>
            </a:rPr>
            <a:t>Sektörel</a:t>
          </a:r>
          <a:r>
            <a:rPr lang="de-DE" b="1" dirty="0" smtClean="0">
              <a:solidFill>
                <a:srgbClr val="475A8C"/>
              </a:solidFill>
            </a:rPr>
            <a:t> </a:t>
          </a:r>
          <a:r>
            <a:rPr lang="de-DE" b="1" dirty="0" err="1" smtClean="0">
              <a:solidFill>
                <a:srgbClr val="475A8C"/>
              </a:solidFill>
            </a:rPr>
            <a:t>Dış</a:t>
          </a:r>
          <a:r>
            <a:rPr lang="de-DE" b="1" dirty="0" smtClean="0">
              <a:solidFill>
                <a:srgbClr val="475A8C"/>
              </a:solidFill>
            </a:rPr>
            <a:t> Ticaret </a:t>
          </a:r>
          <a:r>
            <a:rPr lang="de-DE" b="1" dirty="0" err="1" smtClean="0">
              <a:solidFill>
                <a:srgbClr val="475A8C"/>
              </a:solidFill>
            </a:rPr>
            <a:t>Şirketleri</a:t>
          </a:r>
          <a:r>
            <a:rPr lang="de-DE" b="1" dirty="0" smtClean="0">
              <a:solidFill>
                <a:srgbClr val="475A8C"/>
              </a:solidFill>
            </a:rPr>
            <a:t> (SDŞ)</a:t>
          </a:r>
          <a:endParaRPr lang="tr-TR" dirty="0">
            <a:solidFill>
              <a:srgbClr val="475A8C"/>
            </a:solidFill>
          </a:endParaRPr>
        </a:p>
      </dgm:t>
    </dgm:pt>
    <dgm:pt modelId="{8641353F-67FA-461D-8A56-69909B77CED0}" type="parTrans" cxnId="{1A003ECA-2BA9-4C38-8BCF-5B95B5255726}">
      <dgm:prSet/>
      <dgm:spPr/>
      <dgm:t>
        <a:bodyPr/>
        <a:lstStyle/>
        <a:p>
          <a:endParaRPr lang="tr-TR"/>
        </a:p>
      </dgm:t>
    </dgm:pt>
    <dgm:pt modelId="{04D1AB94-779F-40BA-8838-32C72BF00CCC}" type="sibTrans" cxnId="{1A003ECA-2BA9-4C38-8BCF-5B95B5255726}">
      <dgm:prSet/>
      <dgm:spPr/>
      <dgm:t>
        <a:bodyPr/>
        <a:lstStyle/>
        <a:p>
          <a:endParaRPr lang="tr-TR"/>
        </a:p>
      </dgm:t>
    </dgm:pt>
    <dgm:pt modelId="{33535675-D53C-46EA-B09C-70FA80811F69}">
      <dgm:prSet/>
      <dgm:spPr/>
      <dgm:t>
        <a:bodyPr/>
        <a:lstStyle/>
        <a:p>
          <a:pPr rtl="0"/>
          <a:r>
            <a:rPr lang="de-DE" b="1" dirty="0" err="1" smtClean="0">
              <a:solidFill>
                <a:srgbClr val="475A8C"/>
              </a:solidFill>
            </a:rPr>
            <a:t>İmalatçıların</a:t>
          </a:r>
          <a:r>
            <a:rPr lang="de-DE" b="1" dirty="0" smtClean="0">
              <a:solidFill>
                <a:srgbClr val="475A8C"/>
              </a:solidFill>
            </a:rPr>
            <a:t> </a:t>
          </a:r>
          <a:r>
            <a:rPr lang="de-DE" b="1" dirty="0" err="1" smtClean="0">
              <a:solidFill>
                <a:srgbClr val="475A8C"/>
              </a:solidFill>
            </a:rPr>
            <a:t>kurduğu</a:t>
          </a:r>
          <a:r>
            <a:rPr lang="de-DE" b="1" dirty="0" smtClean="0">
              <a:solidFill>
                <a:srgbClr val="475A8C"/>
              </a:solidFill>
            </a:rPr>
            <a:t> </a:t>
          </a:r>
          <a:r>
            <a:rPr lang="de-DE" b="1" dirty="0" err="1" smtClean="0">
              <a:solidFill>
                <a:srgbClr val="475A8C"/>
              </a:solidFill>
            </a:rPr>
            <a:t>dernek-birlik</a:t>
          </a:r>
          <a:r>
            <a:rPr lang="tr-TR" b="1" dirty="0" smtClean="0">
              <a:solidFill>
                <a:srgbClr val="475A8C"/>
              </a:solidFill>
            </a:rPr>
            <a:t> </a:t>
          </a:r>
          <a:r>
            <a:rPr lang="de-DE" b="1" dirty="0" err="1" smtClean="0">
              <a:solidFill>
                <a:srgbClr val="475A8C"/>
              </a:solidFill>
            </a:rPr>
            <a:t>veya</a:t>
          </a:r>
          <a:r>
            <a:rPr lang="tr-TR" b="1" dirty="0" smtClean="0">
              <a:solidFill>
                <a:srgbClr val="475A8C"/>
              </a:solidFill>
            </a:rPr>
            <a:t> k</a:t>
          </a:r>
          <a:r>
            <a:rPr lang="de-DE" b="1" dirty="0" err="1" smtClean="0">
              <a:solidFill>
                <a:srgbClr val="475A8C"/>
              </a:solidFill>
            </a:rPr>
            <a:t>ooperatifler</a:t>
          </a:r>
          <a:endParaRPr lang="tr-TR" dirty="0">
            <a:solidFill>
              <a:srgbClr val="475A8C"/>
            </a:solidFill>
          </a:endParaRPr>
        </a:p>
      </dgm:t>
    </dgm:pt>
    <dgm:pt modelId="{0AED3856-5CC3-4750-9740-77C82BE9F3D6}" type="parTrans" cxnId="{2D217179-F581-476B-8E6C-84E60D739DD4}">
      <dgm:prSet/>
      <dgm:spPr/>
      <dgm:t>
        <a:bodyPr/>
        <a:lstStyle/>
        <a:p>
          <a:endParaRPr lang="tr-TR"/>
        </a:p>
      </dgm:t>
    </dgm:pt>
    <dgm:pt modelId="{30498AAE-3835-4E5F-B356-AC299D2EFBDE}" type="sibTrans" cxnId="{2D217179-F581-476B-8E6C-84E60D739DD4}">
      <dgm:prSet/>
      <dgm:spPr/>
      <dgm:t>
        <a:bodyPr/>
        <a:lstStyle/>
        <a:p>
          <a:endParaRPr lang="tr-TR"/>
        </a:p>
      </dgm:t>
    </dgm:pt>
    <dgm:pt modelId="{BEF20322-94B9-496D-AAF1-B5B33BCD4CE6}" type="pres">
      <dgm:prSet presAssocID="{1122C6C8-4155-41C3-8AB1-D88B477D00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E565FD9-CD3E-4534-AFE7-53DBB58F2EB1}" type="pres">
      <dgm:prSet presAssocID="{E977D69C-5591-4513-9973-35639312BD3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AFFC31-9AB8-4EAC-AFA9-11DE3576AB05}" type="pres">
      <dgm:prSet presAssocID="{B8C62DBC-1725-4C14-87FC-E575BC4D9D45}" presName="sibTrans" presStyleCnt="0"/>
      <dgm:spPr/>
      <dgm:t>
        <a:bodyPr/>
        <a:lstStyle/>
        <a:p>
          <a:endParaRPr lang="tr-TR"/>
        </a:p>
      </dgm:t>
    </dgm:pt>
    <dgm:pt modelId="{5615D572-C7AD-4268-B71D-529D3583154F}" type="pres">
      <dgm:prSet presAssocID="{EA2E5F17-6BFA-4329-8C06-73BD20EC61C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858A6B-BCD8-42BC-A56B-73339D5249A5}" type="pres">
      <dgm:prSet presAssocID="{586E4474-BDCF-4D98-BA3E-68D9CAF94543}" presName="sibTrans" presStyleCnt="0"/>
      <dgm:spPr/>
      <dgm:t>
        <a:bodyPr/>
        <a:lstStyle/>
        <a:p>
          <a:endParaRPr lang="tr-TR"/>
        </a:p>
      </dgm:t>
    </dgm:pt>
    <dgm:pt modelId="{1306FC80-7250-48BC-8D27-E25031FABE53}" type="pres">
      <dgm:prSet presAssocID="{0E267800-F415-4603-B64A-4FAFE6A4D69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950A5C-B68E-43CD-BC80-B860F0794D5C}" type="pres">
      <dgm:prSet presAssocID="{4AFA0F93-B17E-442D-818F-658E2F7AEE23}" presName="sibTrans" presStyleCnt="0"/>
      <dgm:spPr/>
      <dgm:t>
        <a:bodyPr/>
        <a:lstStyle/>
        <a:p>
          <a:endParaRPr lang="tr-TR"/>
        </a:p>
      </dgm:t>
    </dgm:pt>
    <dgm:pt modelId="{C6DBDE8C-5E55-4CFF-820F-B68D110AFDB2}" type="pres">
      <dgm:prSet presAssocID="{6B5E1832-CB68-448F-8439-4601CA79995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CF9C79-F546-4A57-90C8-A4C1D76173F4}" type="pres">
      <dgm:prSet presAssocID="{EA2894F2-A68F-4549-B8F7-9FB56487DEDE}" presName="sibTrans" presStyleCnt="0"/>
      <dgm:spPr/>
      <dgm:t>
        <a:bodyPr/>
        <a:lstStyle/>
        <a:p>
          <a:endParaRPr lang="tr-TR"/>
        </a:p>
      </dgm:t>
    </dgm:pt>
    <dgm:pt modelId="{1BC187B2-7C98-411C-ABE0-1F85611DCD27}" type="pres">
      <dgm:prSet presAssocID="{031D5B23-1BD3-47A6-B452-4555697D0B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D5F257-B8AF-48B9-9199-6B3CEF5B4F3E}" type="pres">
      <dgm:prSet presAssocID="{CA6509CB-A981-40E8-9B2A-2543A08AB157}" presName="sibTrans" presStyleCnt="0"/>
      <dgm:spPr/>
      <dgm:t>
        <a:bodyPr/>
        <a:lstStyle/>
        <a:p>
          <a:endParaRPr lang="tr-TR"/>
        </a:p>
      </dgm:t>
    </dgm:pt>
    <dgm:pt modelId="{B12AB772-FE3B-460F-B0E7-34E15B987762}" type="pres">
      <dgm:prSet presAssocID="{81C8D982-F7F0-4C0A-B68C-CB3CB5D935B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7E4EF1-DDB6-4FCF-86A9-BD02A0392BA2}" type="pres">
      <dgm:prSet presAssocID="{B0B01972-14AE-4275-82E6-A5858B121EB4}" presName="sibTrans" presStyleCnt="0"/>
      <dgm:spPr/>
      <dgm:t>
        <a:bodyPr/>
        <a:lstStyle/>
        <a:p>
          <a:endParaRPr lang="tr-TR"/>
        </a:p>
      </dgm:t>
    </dgm:pt>
    <dgm:pt modelId="{B95A2DE9-517B-4C69-9E56-8813DA15DA45}" type="pres">
      <dgm:prSet presAssocID="{0EC8FCBC-85B8-48A8-9A29-AA74EA2B460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6441E2-4826-4960-A4B4-3F826B5DDBAA}" type="pres">
      <dgm:prSet presAssocID="{EB08EF6B-B1C1-414E-9A5E-D5D6429C51A3}" presName="sibTrans" presStyleCnt="0"/>
      <dgm:spPr/>
      <dgm:t>
        <a:bodyPr/>
        <a:lstStyle/>
        <a:p>
          <a:endParaRPr lang="tr-TR"/>
        </a:p>
      </dgm:t>
    </dgm:pt>
    <dgm:pt modelId="{7ADD21C8-D84A-466F-A241-398CCE60753D}" type="pres">
      <dgm:prSet presAssocID="{66A7A54C-8633-47C9-AF38-316322B6568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A5D042-A52A-4B26-BF96-4EEF2CA8442E}" type="pres">
      <dgm:prSet presAssocID="{04D1AB94-779F-40BA-8838-32C72BF00CCC}" presName="sibTrans" presStyleCnt="0"/>
      <dgm:spPr/>
      <dgm:t>
        <a:bodyPr/>
        <a:lstStyle/>
        <a:p>
          <a:endParaRPr lang="tr-TR"/>
        </a:p>
      </dgm:t>
    </dgm:pt>
    <dgm:pt modelId="{19A8AA48-F620-4D00-8078-FE39C13E20C3}" type="pres">
      <dgm:prSet presAssocID="{33535675-D53C-46EA-B09C-70FA80811F6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C71894-267B-4131-BF32-372B618FCDED}" type="presOf" srcId="{33535675-D53C-46EA-B09C-70FA80811F69}" destId="{19A8AA48-F620-4D00-8078-FE39C13E20C3}" srcOrd="0" destOrd="0" presId="urn:microsoft.com/office/officeart/2005/8/layout/default#1"/>
    <dgm:cxn modelId="{793AA0F2-7232-40BD-8BAE-E1706F430D26}" srcId="{1122C6C8-4155-41C3-8AB1-D88B477D00AB}" destId="{031D5B23-1BD3-47A6-B452-4555697D0BBD}" srcOrd="4" destOrd="0" parTransId="{519E0B81-591B-4E7B-8573-73243D184B38}" sibTransId="{CA6509CB-A981-40E8-9B2A-2543A08AB157}"/>
    <dgm:cxn modelId="{9CF48340-28FB-488E-8EE1-96DDE1C54D0D}" type="presOf" srcId="{6B5E1832-CB68-448F-8439-4601CA799956}" destId="{C6DBDE8C-5E55-4CFF-820F-B68D110AFDB2}" srcOrd="0" destOrd="0" presId="urn:microsoft.com/office/officeart/2005/8/layout/default#1"/>
    <dgm:cxn modelId="{F175E59F-FE71-4E92-9EFE-EA0C8498E460}" srcId="{1122C6C8-4155-41C3-8AB1-D88B477D00AB}" destId="{E977D69C-5591-4513-9973-35639312BD39}" srcOrd="0" destOrd="0" parTransId="{3883C58D-25AB-4FAC-97BA-4E034FED95A0}" sibTransId="{B8C62DBC-1725-4C14-87FC-E575BC4D9D45}"/>
    <dgm:cxn modelId="{6F1753EE-DF65-4D5B-9D95-69D8F529E5B7}" srcId="{1122C6C8-4155-41C3-8AB1-D88B477D00AB}" destId="{81C8D982-F7F0-4C0A-B68C-CB3CB5D935BA}" srcOrd="5" destOrd="0" parTransId="{02F75760-4857-41FC-B2D1-F0CA86633F87}" sibTransId="{B0B01972-14AE-4275-82E6-A5858B121EB4}"/>
    <dgm:cxn modelId="{1D414371-FF1D-46A3-8E00-DA3C837DA893}" type="presOf" srcId="{E977D69C-5591-4513-9973-35639312BD39}" destId="{CE565FD9-CD3E-4534-AFE7-53DBB58F2EB1}" srcOrd="0" destOrd="0" presId="urn:microsoft.com/office/officeart/2005/8/layout/default#1"/>
    <dgm:cxn modelId="{2D217179-F581-476B-8E6C-84E60D739DD4}" srcId="{1122C6C8-4155-41C3-8AB1-D88B477D00AB}" destId="{33535675-D53C-46EA-B09C-70FA80811F69}" srcOrd="8" destOrd="0" parTransId="{0AED3856-5CC3-4750-9740-77C82BE9F3D6}" sibTransId="{30498AAE-3835-4E5F-B356-AC299D2EFBDE}"/>
    <dgm:cxn modelId="{0B15A1FD-1DF3-4AAF-90F3-6B6444D93A6F}" srcId="{1122C6C8-4155-41C3-8AB1-D88B477D00AB}" destId="{0EC8FCBC-85B8-48A8-9A29-AA74EA2B460C}" srcOrd="6" destOrd="0" parTransId="{7F247423-1E80-4757-BF4F-93C67953B806}" sibTransId="{EB08EF6B-B1C1-414E-9A5E-D5D6429C51A3}"/>
    <dgm:cxn modelId="{CACD4280-BEB9-4E27-B063-423C74FD597B}" type="presOf" srcId="{66A7A54C-8633-47C9-AF38-316322B6568D}" destId="{7ADD21C8-D84A-466F-A241-398CCE60753D}" srcOrd="0" destOrd="0" presId="urn:microsoft.com/office/officeart/2005/8/layout/default#1"/>
    <dgm:cxn modelId="{7A095AEA-60F3-4BBE-B1A7-34AD13450015}" srcId="{1122C6C8-4155-41C3-8AB1-D88B477D00AB}" destId="{0E267800-F415-4603-B64A-4FAFE6A4D69D}" srcOrd="2" destOrd="0" parTransId="{267FF9CF-7E0A-4FBE-9123-5E216F9DCC66}" sibTransId="{4AFA0F93-B17E-442D-818F-658E2F7AEE23}"/>
    <dgm:cxn modelId="{472EA9B8-FEAF-48CD-A9F6-268B4C9DAB17}" type="presOf" srcId="{81C8D982-F7F0-4C0A-B68C-CB3CB5D935BA}" destId="{B12AB772-FE3B-460F-B0E7-34E15B987762}" srcOrd="0" destOrd="0" presId="urn:microsoft.com/office/officeart/2005/8/layout/default#1"/>
    <dgm:cxn modelId="{1F38BCA7-17A0-44A5-A8A1-FC80F58053E0}" type="presOf" srcId="{EA2E5F17-6BFA-4329-8C06-73BD20EC61C7}" destId="{5615D572-C7AD-4268-B71D-529D3583154F}" srcOrd="0" destOrd="0" presId="urn:microsoft.com/office/officeart/2005/8/layout/default#1"/>
    <dgm:cxn modelId="{BCE846B6-D043-408F-9C06-4205D5ECD638}" type="presOf" srcId="{1122C6C8-4155-41C3-8AB1-D88B477D00AB}" destId="{BEF20322-94B9-496D-AAF1-B5B33BCD4CE6}" srcOrd="0" destOrd="0" presId="urn:microsoft.com/office/officeart/2005/8/layout/default#1"/>
    <dgm:cxn modelId="{22498CF4-51E4-47E6-9295-9D2416A190E8}" srcId="{1122C6C8-4155-41C3-8AB1-D88B477D00AB}" destId="{6B5E1832-CB68-448F-8439-4601CA799956}" srcOrd="3" destOrd="0" parTransId="{2C603BED-000F-4DC5-8CEF-18D01776127A}" sibTransId="{EA2894F2-A68F-4549-B8F7-9FB56487DEDE}"/>
    <dgm:cxn modelId="{70CE7BAE-EDA7-41E3-9706-9F3D6A9D8D6C}" srcId="{1122C6C8-4155-41C3-8AB1-D88B477D00AB}" destId="{EA2E5F17-6BFA-4329-8C06-73BD20EC61C7}" srcOrd="1" destOrd="0" parTransId="{59BB555F-6FE3-4C3E-BF0E-7AEA56522D80}" sibTransId="{586E4474-BDCF-4D98-BA3E-68D9CAF94543}"/>
    <dgm:cxn modelId="{F72C638B-C8DE-458A-8D26-85678E1D7BC2}" type="presOf" srcId="{0E267800-F415-4603-B64A-4FAFE6A4D69D}" destId="{1306FC80-7250-48BC-8D27-E25031FABE53}" srcOrd="0" destOrd="0" presId="urn:microsoft.com/office/officeart/2005/8/layout/default#1"/>
    <dgm:cxn modelId="{E1E1FBBF-73C1-45FD-AB08-26575A435AFD}" type="presOf" srcId="{0EC8FCBC-85B8-48A8-9A29-AA74EA2B460C}" destId="{B95A2DE9-517B-4C69-9E56-8813DA15DA45}" srcOrd="0" destOrd="0" presId="urn:microsoft.com/office/officeart/2005/8/layout/default#1"/>
    <dgm:cxn modelId="{9A9BF192-7CCB-4B0B-B31E-F2970C2FAC3C}" type="presOf" srcId="{031D5B23-1BD3-47A6-B452-4555697D0BBD}" destId="{1BC187B2-7C98-411C-ABE0-1F85611DCD27}" srcOrd="0" destOrd="0" presId="urn:microsoft.com/office/officeart/2005/8/layout/default#1"/>
    <dgm:cxn modelId="{1A003ECA-2BA9-4C38-8BCF-5B95B5255726}" srcId="{1122C6C8-4155-41C3-8AB1-D88B477D00AB}" destId="{66A7A54C-8633-47C9-AF38-316322B6568D}" srcOrd="7" destOrd="0" parTransId="{8641353F-67FA-461D-8A56-69909B77CED0}" sibTransId="{04D1AB94-779F-40BA-8838-32C72BF00CCC}"/>
    <dgm:cxn modelId="{CE6EE196-014B-481F-8B28-D702FBC35F24}" type="presParOf" srcId="{BEF20322-94B9-496D-AAF1-B5B33BCD4CE6}" destId="{CE565FD9-CD3E-4534-AFE7-53DBB58F2EB1}" srcOrd="0" destOrd="0" presId="urn:microsoft.com/office/officeart/2005/8/layout/default#1"/>
    <dgm:cxn modelId="{4F766895-56D4-4D21-8F08-C58EAC0A23CA}" type="presParOf" srcId="{BEF20322-94B9-496D-AAF1-B5B33BCD4CE6}" destId="{F7AFFC31-9AB8-4EAC-AFA9-11DE3576AB05}" srcOrd="1" destOrd="0" presId="urn:microsoft.com/office/officeart/2005/8/layout/default#1"/>
    <dgm:cxn modelId="{0474A327-0CC7-4E85-8BD1-2E5FC9BCB7CC}" type="presParOf" srcId="{BEF20322-94B9-496D-AAF1-B5B33BCD4CE6}" destId="{5615D572-C7AD-4268-B71D-529D3583154F}" srcOrd="2" destOrd="0" presId="urn:microsoft.com/office/officeart/2005/8/layout/default#1"/>
    <dgm:cxn modelId="{1F79F5BF-AC9E-46F4-B53D-1C84B58E6519}" type="presParOf" srcId="{BEF20322-94B9-496D-AAF1-B5B33BCD4CE6}" destId="{7F858A6B-BCD8-42BC-A56B-73339D5249A5}" srcOrd="3" destOrd="0" presId="urn:microsoft.com/office/officeart/2005/8/layout/default#1"/>
    <dgm:cxn modelId="{958F96AE-DB7A-4EE9-8321-A91BB09E441F}" type="presParOf" srcId="{BEF20322-94B9-496D-AAF1-B5B33BCD4CE6}" destId="{1306FC80-7250-48BC-8D27-E25031FABE53}" srcOrd="4" destOrd="0" presId="urn:microsoft.com/office/officeart/2005/8/layout/default#1"/>
    <dgm:cxn modelId="{36EBD610-2ADC-4E0C-9EC9-2904766A5F9E}" type="presParOf" srcId="{BEF20322-94B9-496D-AAF1-B5B33BCD4CE6}" destId="{34950A5C-B68E-43CD-BC80-B860F0794D5C}" srcOrd="5" destOrd="0" presId="urn:microsoft.com/office/officeart/2005/8/layout/default#1"/>
    <dgm:cxn modelId="{0F7AFF20-3F72-4F4C-9188-89031ED61129}" type="presParOf" srcId="{BEF20322-94B9-496D-AAF1-B5B33BCD4CE6}" destId="{C6DBDE8C-5E55-4CFF-820F-B68D110AFDB2}" srcOrd="6" destOrd="0" presId="urn:microsoft.com/office/officeart/2005/8/layout/default#1"/>
    <dgm:cxn modelId="{DA45C695-CE47-4CC8-ABF6-1AFA10857CA8}" type="presParOf" srcId="{BEF20322-94B9-496D-AAF1-B5B33BCD4CE6}" destId="{F6CF9C79-F546-4A57-90C8-A4C1D76173F4}" srcOrd="7" destOrd="0" presId="urn:microsoft.com/office/officeart/2005/8/layout/default#1"/>
    <dgm:cxn modelId="{BC25A23A-034B-421B-AC18-216B14D7EFAE}" type="presParOf" srcId="{BEF20322-94B9-496D-AAF1-B5B33BCD4CE6}" destId="{1BC187B2-7C98-411C-ABE0-1F85611DCD27}" srcOrd="8" destOrd="0" presId="urn:microsoft.com/office/officeart/2005/8/layout/default#1"/>
    <dgm:cxn modelId="{13D850E2-889B-4674-A25B-306DBDE66673}" type="presParOf" srcId="{BEF20322-94B9-496D-AAF1-B5B33BCD4CE6}" destId="{24D5F257-B8AF-48B9-9199-6B3CEF5B4F3E}" srcOrd="9" destOrd="0" presId="urn:microsoft.com/office/officeart/2005/8/layout/default#1"/>
    <dgm:cxn modelId="{46B982A9-4657-4C0E-AF70-A45F3FD4DD11}" type="presParOf" srcId="{BEF20322-94B9-496D-AAF1-B5B33BCD4CE6}" destId="{B12AB772-FE3B-460F-B0E7-34E15B987762}" srcOrd="10" destOrd="0" presId="urn:microsoft.com/office/officeart/2005/8/layout/default#1"/>
    <dgm:cxn modelId="{10416FDE-4ED3-4BC3-A82E-7B5967217432}" type="presParOf" srcId="{BEF20322-94B9-496D-AAF1-B5B33BCD4CE6}" destId="{787E4EF1-DDB6-4FCF-86A9-BD02A0392BA2}" srcOrd="11" destOrd="0" presId="urn:microsoft.com/office/officeart/2005/8/layout/default#1"/>
    <dgm:cxn modelId="{A4E481D8-7E23-47FE-B446-49334FF9E43D}" type="presParOf" srcId="{BEF20322-94B9-496D-AAF1-B5B33BCD4CE6}" destId="{B95A2DE9-517B-4C69-9E56-8813DA15DA45}" srcOrd="12" destOrd="0" presId="urn:microsoft.com/office/officeart/2005/8/layout/default#1"/>
    <dgm:cxn modelId="{33DCAEA6-FFA8-4DF0-9E4A-01D5ED9A0357}" type="presParOf" srcId="{BEF20322-94B9-496D-AAF1-B5B33BCD4CE6}" destId="{0E6441E2-4826-4960-A4B4-3F826B5DDBAA}" srcOrd="13" destOrd="0" presId="urn:microsoft.com/office/officeart/2005/8/layout/default#1"/>
    <dgm:cxn modelId="{6916CAC6-D447-4F3C-A1B7-00D56ECF2BB5}" type="presParOf" srcId="{BEF20322-94B9-496D-AAF1-B5B33BCD4CE6}" destId="{7ADD21C8-D84A-466F-A241-398CCE60753D}" srcOrd="14" destOrd="0" presId="urn:microsoft.com/office/officeart/2005/8/layout/default#1"/>
    <dgm:cxn modelId="{AE792F48-27D1-4719-98D5-1CE34107F988}" type="presParOf" srcId="{BEF20322-94B9-496D-AAF1-B5B33BCD4CE6}" destId="{80A5D042-A52A-4B26-BF96-4EEF2CA8442E}" srcOrd="15" destOrd="0" presId="urn:microsoft.com/office/officeart/2005/8/layout/default#1"/>
    <dgm:cxn modelId="{95EBDD33-421F-44A2-A5F2-7803C8A54ED2}" type="presParOf" srcId="{BEF20322-94B9-496D-AAF1-B5B33BCD4CE6}" destId="{19A8AA48-F620-4D00-8078-FE39C13E20C3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F088C1-6315-4AF3-9DD4-F85E8092BED8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422124D-B89B-4B19-A867-BD0366E10404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tr-TR" sz="1200" b="1" dirty="0" smtClean="0"/>
            <a:t>Yurt Dışı Pazarlama Faaliyeti ve/veya Alım Heyeti</a:t>
          </a:r>
          <a:endParaRPr lang="tr-TR" sz="1200" b="1" dirty="0"/>
        </a:p>
      </dgm:t>
    </dgm:pt>
    <dgm:pt modelId="{3A0D592D-7EE7-4E71-AC33-272BD11F44F3}" type="parTrans" cxnId="{9CB09C65-6B01-462D-86D6-8F3148B0F029}">
      <dgm:prSet/>
      <dgm:spPr/>
      <dgm:t>
        <a:bodyPr/>
        <a:lstStyle/>
        <a:p>
          <a:endParaRPr lang="tr-TR"/>
        </a:p>
      </dgm:t>
    </dgm:pt>
    <dgm:pt modelId="{F67D4925-D549-4EE3-8943-B1FB256840CE}" type="sibTrans" cxnId="{9CB09C65-6B01-462D-86D6-8F3148B0F029}">
      <dgm:prSet/>
      <dgm:spPr/>
      <dgm:t>
        <a:bodyPr/>
        <a:lstStyle/>
        <a:p>
          <a:endParaRPr lang="tr-TR"/>
        </a:p>
      </dgm:t>
    </dgm:pt>
    <dgm:pt modelId="{75CC44AE-4B6D-4AB0-9051-648C5787E39D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tr-TR" sz="1400" b="1" smtClean="0"/>
            <a:t>Bireysel Danışmanlık</a:t>
          </a:r>
          <a:endParaRPr lang="tr-TR" sz="1400" b="1" dirty="0"/>
        </a:p>
      </dgm:t>
    </dgm:pt>
    <dgm:pt modelId="{EDA830A3-5728-4CED-AA89-A2EED3000937}" type="parTrans" cxnId="{0CE4F0C6-8E3F-4AC0-BEF3-7942B8932B1E}">
      <dgm:prSet/>
      <dgm:spPr/>
      <dgm:t>
        <a:bodyPr/>
        <a:lstStyle/>
        <a:p>
          <a:endParaRPr lang="tr-TR"/>
        </a:p>
      </dgm:t>
    </dgm:pt>
    <dgm:pt modelId="{B0F82EE8-9E54-46AC-82AD-74613F8B06F2}" type="sibTrans" cxnId="{0CE4F0C6-8E3F-4AC0-BEF3-7942B8932B1E}">
      <dgm:prSet/>
      <dgm:spPr/>
      <dgm:t>
        <a:bodyPr/>
        <a:lstStyle/>
        <a:p>
          <a:endParaRPr lang="tr-TR"/>
        </a:p>
      </dgm:t>
    </dgm:pt>
    <dgm:pt modelId="{E59CCEE4-E140-4864-967E-E20BB83EDB6A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tr-TR" sz="1400" b="1" dirty="0" smtClean="0"/>
            <a:t>İşbirliği Kuruluşu Proje Sunumu</a:t>
          </a:r>
          <a:endParaRPr lang="tr-TR" sz="1400" b="1" dirty="0"/>
        </a:p>
      </dgm:t>
    </dgm:pt>
    <dgm:pt modelId="{66B93E60-3584-483D-AADD-A3B081CC1627}" type="parTrans" cxnId="{EC65FFD8-C752-4807-9556-29B88EFE4520}">
      <dgm:prSet/>
      <dgm:spPr/>
      <dgm:t>
        <a:bodyPr/>
        <a:lstStyle/>
        <a:p>
          <a:endParaRPr lang="tr-TR"/>
        </a:p>
      </dgm:t>
    </dgm:pt>
    <dgm:pt modelId="{181766F7-D029-43A8-ABE6-D84A9635EF31}" type="sibTrans" cxnId="{EC65FFD8-C752-4807-9556-29B88EFE4520}">
      <dgm:prSet/>
      <dgm:spPr/>
      <dgm:t>
        <a:bodyPr/>
        <a:lstStyle/>
        <a:p>
          <a:endParaRPr lang="tr-TR"/>
        </a:p>
      </dgm:t>
    </dgm:pt>
    <dgm:pt modelId="{F865481B-67AD-4E9B-A4A5-470488BA6033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tr-TR" sz="1400" b="1" dirty="0" smtClean="0"/>
            <a:t>İhtiyaç Analizi ve İstihdam</a:t>
          </a:r>
          <a:endParaRPr lang="tr-TR" sz="1400" b="1" dirty="0"/>
        </a:p>
      </dgm:t>
    </dgm:pt>
    <dgm:pt modelId="{A3570C1D-8378-44F7-B275-7E35D46C964F}" type="parTrans" cxnId="{04501BAF-F477-4441-8CF3-D4AFC4153A10}">
      <dgm:prSet/>
      <dgm:spPr/>
      <dgm:t>
        <a:bodyPr/>
        <a:lstStyle/>
        <a:p>
          <a:endParaRPr lang="tr-TR"/>
        </a:p>
      </dgm:t>
    </dgm:pt>
    <dgm:pt modelId="{861619C5-40B3-4845-A34D-1208C0364D15}" type="sibTrans" cxnId="{04501BAF-F477-4441-8CF3-D4AFC4153A10}">
      <dgm:prSet/>
      <dgm:spPr/>
      <dgm:t>
        <a:bodyPr/>
        <a:lstStyle/>
        <a:p>
          <a:endParaRPr lang="tr-TR"/>
        </a:p>
      </dgm:t>
    </dgm:pt>
    <dgm:pt modelId="{943EDF46-F2D8-472A-9459-D1AA7BE041D4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tr-TR" sz="1200" b="1" dirty="0" smtClean="0"/>
            <a:t>Eğitim ve/veya Danışmanlık Faaliyeti</a:t>
          </a:r>
          <a:endParaRPr lang="tr-TR" sz="1200" b="1" dirty="0"/>
        </a:p>
      </dgm:t>
    </dgm:pt>
    <dgm:pt modelId="{EC517AAC-815C-4120-86EE-EC9AFEDCE740}" type="parTrans" cxnId="{9BB5D373-BAC1-4276-A729-369E962D312D}">
      <dgm:prSet/>
      <dgm:spPr/>
      <dgm:t>
        <a:bodyPr/>
        <a:lstStyle/>
        <a:p>
          <a:endParaRPr lang="tr-TR"/>
        </a:p>
      </dgm:t>
    </dgm:pt>
    <dgm:pt modelId="{3C7F9D07-8391-4EF5-A579-C77E4CCE20C0}" type="sibTrans" cxnId="{9BB5D373-BAC1-4276-A729-369E962D312D}">
      <dgm:prSet/>
      <dgm:spPr/>
      <dgm:t>
        <a:bodyPr/>
        <a:lstStyle/>
        <a:p>
          <a:endParaRPr lang="tr-TR"/>
        </a:p>
      </dgm:t>
    </dgm:pt>
    <dgm:pt modelId="{33ECF3A0-F4F0-44E4-9796-4C632AA57843}" type="pres">
      <dgm:prSet presAssocID="{CFF088C1-6315-4AF3-9DD4-F85E8092BE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1503613A-2D7D-4B6C-B594-513654175386}" type="pres">
      <dgm:prSet presAssocID="{E59CCEE4-E140-4864-967E-E20BB83EDB6A}" presName="composite" presStyleCnt="0"/>
      <dgm:spPr/>
    </dgm:pt>
    <dgm:pt modelId="{FAAC15F9-3537-4F55-9E49-6C91951C02E0}" type="pres">
      <dgm:prSet presAssocID="{E59CCEE4-E140-4864-967E-E20BB83EDB6A}" presName="bentUpArrow1" presStyleLbl="alignImgPlace1" presStyleIdx="0" presStyleCnt="4"/>
      <dgm:spPr/>
    </dgm:pt>
    <dgm:pt modelId="{A78EC976-1E2F-4DB5-9A8C-CCE2F1E75BA2}" type="pres">
      <dgm:prSet presAssocID="{E59CCEE4-E140-4864-967E-E20BB83EDB6A}" presName="ParentText" presStyleLbl="node1" presStyleIdx="0" presStyleCnt="5" custScaleX="1404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E27124-CAC5-4B1A-A027-67BD1FE731B6}" type="pres">
      <dgm:prSet presAssocID="{E59CCEE4-E140-4864-967E-E20BB83EDB6A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E13555-99E0-4F5B-9246-4BAD922C856A}" type="pres">
      <dgm:prSet presAssocID="{181766F7-D029-43A8-ABE6-D84A9635EF31}" presName="sibTrans" presStyleCnt="0"/>
      <dgm:spPr/>
    </dgm:pt>
    <dgm:pt modelId="{B02B781C-6C08-4F6C-899F-42E083D0D42E}" type="pres">
      <dgm:prSet presAssocID="{F865481B-67AD-4E9B-A4A5-470488BA6033}" presName="composite" presStyleCnt="0"/>
      <dgm:spPr/>
    </dgm:pt>
    <dgm:pt modelId="{1E8CFA32-3D34-4666-9A09-A50580A834F7}" type="pres">
      <dgm:prSet presAssocID="{F865481B-67AD-4E9B-A4A5-470488BA6033}" presName="bentUpArrow1" presStyleLbl="alignImgPlace1" presStyleIdx="1" presStyleCnt="4"/>
      <dgm:spPr/>
    </dgm:pt>
    <dgm:pt modelId="{CC3B7792-E3D2-4FA3-AFCA-0C873DF7C054}" type="pres">
      <dgm:prSet presAssocID="{F865481B-67AD-4E9B-A4A5-470488BA6033}" presName="ParentText" presStyleLbl="node1" presStyleIdx="1" presStyleCnt="5" custScaleX="1404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26F947-206D-46E5-BCBD-F06A97043AC4}" type="pres">
      <dgm:prSet presAssocID="{F865481B-67AD-4E9B-A4A5-470488BA6033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0FC0371-882A-403B-9A42-2A34305DF659}" type="pres">
      <dgm:prSet presAssocID="{861619C5-40B3-4845-A34D-1208C0364D15}" presName="sibTrans" presStyleCnt="0"/>
      <dgm:spPr/>
    </dgm:pt>
    <dgm:pt modelId="{64D45ADF-781C-4CFD-8AC8-33826374840D}" type="pres">
      <dgm:prSet presAssocID="{943EDF46-F2D8-472A-9459-D1AA7BE041D4}" presName="composite" presStyleCnt="0"/>
      <dgm:spPr/>
    </dgm:pt>
    <dgm:pt modelId="{80F6D84C-9969-4BFE-A5CE-CFE43273D58E}" type="pres">
      <dgm:prSet presAssocID="{943EDF46-F2D8-472A-9459-D1AA7BE041D4}" presName="bentUpArrow1" presStyleLbl="alignImgPlace1" presStyleIdx="2" presStyleCnt="4"/>
      <dgm:spPr/>
    </dgm:pt>
    <dgm:pt modelId="{30512A2D-55E0-40B7-9B96-E22EF5C3ED3E}" type="pres">
      <dgm:prSet presAssocID="{943EDF46-F2D8-472A-9459-D1AA7BE041D4}" presName="ParentText" presStyleLbl="node1" presStyleIdx="2" presStyleCnt="5" custScaleX="1404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4BCD93-031C-4A49-8D0A-F55DE5E70093}" type="pres">
      <dgm:prSet presAssocID="{943EDF46-F2D8-472A-9459-D1AA7BE041D4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7E23794-7BB4-45EB-97AF-4B96647D66A9}" type="pres">
      <dgm:prSet presAssocID="{3C7F9D07-8391-4EF5-A579-C77E4CCE20C0}" presName="sibTrans" presStyleCnt="0"/>
      <dgm:spPr/>
    </dgm:pt>
    <dgm:pt modelId="{FC962FD2-D095-4D38-8270-1EF6F0C69A3B}" type="pres">
      <dgm:prSet presAssocID="{8422124D-B89B-4B19-A867-BD0366E10404}" presName="composite" presStyleCnt="0"/>
      <dgm:spPr/>
    </dgm:pt>
    <dgm:pt modelId="{1767B39D-5219-4587-AD19-ABF42DCBEB34}" type="pres">
      <dgm:prSet presAssocID="{8422124D-B89B-4B19-A867-BD0366E10404}" presName="bentUpArrow1" presStyleLbl="alignImgPlace1" presStyleIdx="3" presStyleCnt="4"/>
      <dgm:spPr/>
    </dgm:pt>
    <dgm:pt modelId="{7984626A-E1ED-4C8B-B60E-5DBE8A9A26D5}" type="pres">
      <dgm:prSet presAssocID="{8422124D-B89B-4B19-A867-BD0366E10404}" presName="ParentText" presStyleLbl="node1" presStyleIdx="3" presStyleCnt="5" custScaleX="1404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2094C8-C879-48EF-9DEB-4FFB86F18858}" type="pres">
      <dgm:prSet presAssocID="{8422124D-B89B-4B19-A867-BD0366E10404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7FA5A0D3-F38A-40B6-AA8E-56136A504D34}" type="pres">
      <dgm:prSet presAssocID="{F67D4925-D549-4EE3-8943-B1FB256840CE}" presName="sibTrans" presStyleCnt="0"/>
      <dgm:spPr/>
    </dgm:pt>
    <dgm:pt modelId="{55FB5DB8-7F86-4E7C-A4B0-70AE514B5131}" type="pres">
      <dgm:prSet presAssocID="{75CC44AE-4B6D-4AB0-9051-648C5787E39D}" presName="composite" presStyleCnt="0"/>
      <dgm:spPr/>
    </dgm:pt>
    <dgm:pt modelId="{D973D372-ACD3-42E6-A29F-868F91A8AAF8}" type="pres">
      <dgm:prSet presAssocID="{75CC44AE-4B6D-4AB0-9051-648C5787E39D}" presName="ParentText" presStyleLbl="node1" presStyleIdx="4" presStyleCnt="5" custScaleX="1404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E4F0C6-8E3F-4AC0-BEF3-7942B8932B1E}" srcId="{CFF088C1-6315-4AF3-9DD4-F85E8092BED8}" destId="{75CC44AE-4B6D-4AB0-9051-648C5787E39D}" srcOrd="4" destOrd="0" parTransId="{EDA830A3-5728-4CED-AA89-A2EED3000937}" sibTransId="{B0F82EE8-9E54-46AC-82AD-74613F8B06F2}"/>
    <dgm:cxn modelId="{9CB09C65-6B01-462D-86D6-8F3148B0F029}" srcId="{CFF088C1-6315-4AF3-9DD4-F85E8092BED8}" destId="{8422124D-B89B-4B19-A867-BD0366E10404}" srcOrd="3" destOrd="0" parTransId="{3A0D592D-7EE7-4E71-AC33-272BD11F44F3}" sibTransId="{F67D4925-D549-4EE3-8943-B1FB256840CE}"/>
    <dgm:cxn modelId="{04501BAF-F477-4441-8CF3-D4AFC4153A10}" srcId="{CFF088C1-6315-4AF3-9DD4-F85E8092BED8}" destId="{F865481B-67AD-4E9B-A4A5-470488BA6033}" srcOrd="1" destOrd="0" parTransId="{A3570C1D-8378-44F7-B275-7E35D46C964F}" sibTransId="{861619C5-40B3-4845-A34D-1208C0364D15}"/>
    <dgm:cxn modelId="{EC65FFD8-C752-4807-9556-29B88EFE4520}" srcId="{CFF088C1-6315-4AF3-9DD4-F85E8092BED8}" destId="{E59CCEE4-E140-4864-967E-E20BB83EDB6A}" srcOrd="0" destOrd="0" parTransId="{66B93E60-3584-483D-AADD-A3B081CC1627}" sibTransId="{181766F7-D029-43A8-ABE6-D84A9635EF31}"/>
    <dgm:cxn modelId="{7B82DCF4-0842-445D-B139-B6206DB88284}" type="presOf" srcId="{E59CCEE4-E140-4864-967E-E20BB83EDB6A}" destId="{A78EC976-1E2F-4DB5-9A8C-CCE2F1E75BA2}" srcOrd="0" destOrd="0" presId="urn:microsoft.com/office/officeart/2005/8/layout/StepDownProcess"/>
    <dgm:cxn modelId="{8108FAC4-EF09-4048-8F01-64AE2E648980}" type="presOf" srcId="{F865481B-67AD-4E9B-A4A5-470488BA6033}" destId="{CC3B7792-E3D2-4FA3-AFCA-0C873DF7C054}" srcOrd="0" destOrd="0" presId="urn:microsoft.com/office/officeart/2005/8/layout/StepDownProcess"/>
    <dgm:cxn modelId="{2B018754-E2CF-4A0F-9615-5B879A32FD05}" type="presOf" srcId="{75CC44AE-4B6D-4AB0-9051-648C5787E39D}" destId="{D973D372-ACD3-42E6-A29F-868F91A8AAF8}" srcOrd="0" destOrd="0" presId="urn:microsoft.com/office/officeart/2005/8/layout/StepDownProcess"/>
    <dgm:cxn modelId="{4A838CFE-0CAD-4661-A2A1-C46D118B14D2}" type="presOf" srcId="{8422124D-B89B-4B19-A867-BD0366E10404}" destId="{7984626A-E1ED-4C8B-B60E-5DBE8A9A26D5}" srcOrd="0" destOrd="0" presId="urn:microsoft.com/office/officeart/2005/8/layout/StepDownProcess"/>
    <dgm:cxn modelId="{9BB5D373-BAC1-4276-A729-369E962D312D}" srcId="{CFF088C1-6315-4AF3-9DD4-F85E8092BED8}" destId="{943EDF46-F2D8-472A-9459-D1AA7BE041D4}" srcOrd="2" destOrd="0" parTransId="{EC517AAC-815C-4120-86EE-EC9AFEDCE740}" sibTransId="{3C7F9D07-8391-4EF5-A579-C77E4CCE20C0}"/>
    <dgm:cxn modelId="{AAB72E71-6F7C-403E-BDDF-32F66B21A89F}" type="presOf" srcId="{943EDF46-F2D8-472A-9459-D1AA7BE041D4}" destId="{30512A2D-55E0-40B7-9B96-E22EF5C3ED3E}" srcOrd="0" destOrd="0" presId="urn:microsoft.com/office/officeart/2005/8/layout/StepDownProcess"/>
    <dgm:cxn modelId="{0BD02D74-DA9B-4468-AAF0-F03BA1D129DF}" type="presOf" srcId="{CFF088C1-6315-4AF3-9DD4-F85E8092BED8}" destId="{33ECF3A0-F4F0-44E4-9796-4C632AA57843}" srcOrd="0" destOrd="0" presId="urn:microsoft.com/office/officeart/2005/8/layout/StepDownProcess"/>
    <dgm:cxn modelId="{7EE20858-9351-4F81-92EE-447EE3CD5317}" type="presParOf" srcId="{33ECF3A0-F4F0-44E4-9796-4C632AA57843}" destId="{1503613A-2D7D-4B6C-B594-513654175386}" srcOrd="0" destOrd="0" presId="urn:microsoft.com/office/officeart/2005/8/layout/StepDownProcess"/>
    <dgm:cxn modelId="{64589825-DDC0-473F-91F2-2A30B863DCDA}" type="presParOf" srcId="{1503613A-2D7D-4B6C-B594-513654175386}" destId="{FAAC15F9-3537-4F55-9E49-6C91951C02E0}" srcOrd="0" destOrd="0" presId="urn:microsoft.com/office/officeart/2005/8/layout/StepDownProcess"/>
    <dgm:cxn modelId="{D725CA29-E5FD-426D-96BD-44D6C49E1A0B}" type="presParOf" srcId="{1503613A-2D7D-4B6C-B594-513654175386}" destId="{A78EC976-1E2F-4DB5-9A8C-CCE2F1E75BA2}" srcOrd="1" destOrd="0" presId="urn:microsoft.com/office/officeart/2005/8/layout/StepDownProcess"/>
    <dgm:cxn modelId="{F4FDC6F6-C027-4C4E-859F-8598A42F83DE}" type="presParOf" srcId="{1503613A-2D7D-4B6C-B594-513654175386}" destId="{C5E27124-CAC5-4B1A-A027-67BD1FE731B6}" srcOrd="2" destOrd="0" presId="urn:microsoft.com/office/officeart/2005/8/layout/StepDownProcess"/>
    <dgm:cxn modelId="{09C993AE-D59E-428D-BD85-2E37E80A43A8}" type="presParOf" srcId="{33ECF3A0-F4F0-44E4-9796-4C632AA57843}" destId="{02E13555-99E0-4F5B-9246-4BAD922C856A}" srcOrd="1" destOrd="0" presId="urn:microsoft.com/office/officeart/2005/8/layout/StepDownProcess"/>
    <dgm:cxn modelId="{D89E9056-25DC-4EBA-AB90-47244A736277}" type="presParOf" srcId="{33ECF3A0-F4F0-44E4-9796-4C632AA57843}" destId="{B02B781C-6C08-4F6C-899F-42E083D0D42E}" srcOrd="2" destOrd="0" presId="urn:microsoft.com/office/officeart/2005/8/layout/StepDownProcess"/>
    <dgm:cxn modelId="{C324AD90-EAE6-439E-9AE7-9CD0BFFFD0CE}" type="presParOf" srcId="{B02B781C-6C08-4F6C-899F-42E083D0D42E}" destId="{1E8CFA32-3D34-4666-9A09-A50580A834F7}" srcOrd="0" destOrd="0" presId="urn:microsoft.com/office/officeart/2005/8/layout/StepDownProcess"/>
    <dgm:cxn modelId="{746D3516-EAB8-4459-8016-B990E69140B5}" type="presParOf" srcId="{B02B781C-6C08-4F6C-899F-42E083D0D42E}" destId="{CC3B7792-E3D2-4FA3-AFCA-0C873DF7C054}" srcOrd="1" destOrd="0" presId="urn:microsoft.com/office/officeart/2005/8/layout/StepDownProcess"/>
    <dgm:cxn modelId="{832DCEAE-1A50-42A1-8E3B-7686CC5606E1}" type="presParOf" srcId="{B02B781C-6C08-4F6C-899F-42E083D0D42E}" destId="{3726F947-206D-46E5-BCBD-F06A97043AC4}" srcOrd="2" destOrd="0" presId="urn:microsoft.com/office/officeart/2005/8/layout/StepDownProcess"/>
    <dgm:cxn modelId="{D8C64D10-1BAD-4D26-ADCB-83CE72311A4D}" type="presParOf" srcId="{33ECF3A0-F4F0-44E4-9796-4C632AA57843}" destId="{40FC0371-882A-403B-9A42-2A34305DF659}" srcOrd="3" destOrd="0" presId="urn:microsoft.com/office/officeart/2005/8/layout/StepDownProcess"/>
    <dgm:cxn modelId="{E6625FE0-93D0-4677-BA5E-D2AD8FD39879}" type="presParOf" srcId="{33ECF3A0-F4F0-44E4-9796-4C632AA57843}" destId="{64D45ADF-781C-4CFD-8AC8-33826374840D}" srcOrd="4" destOrd="0" presId="urn:microsoft.com/office/officeart/2005/8/layout/StepDownProcess"/>
    <dgm:cxn modelId="{4F4405BF-1EEA-4681-B6EE-D92835FEF7D2}" type="presParOf" srcId="{64D45ADF-781C-4CFD-8AC8-33826374840D}" destId="{80F6D84C-9969-4BFE-A5CE-CFE43273D58E}" srcOrd="0" destOrd="0" presId="urn:microsoft.com/office/officeart/2005/8/layout/StepDownProcess"/>
    <dgm:cxn modelId="{A8B5749B-2DA5-44FF-ADF9-A8D303A365D2}" type="presParOf" srcId="{64D45ADF-781C-4CFD-8AC8-33826374840D}" destId="{30512A2D-55E0-40B7-9B96-E22EF5C3ED3E}" srcOrd="1" destOrd="0" presId="urn:microsoft.com/office/officeart/2005/8/layout/StepDownProcess"/>
    <dgm:cxn modelId="{F817C4C0-5524-4025-8CCE-282FAD77F3F1}" type="presParOf" srcId="{64D45ADF-781C-4CFD-8AC8-33826374840D}" destId="{084BCD93-031C-4A49-8D0A-F55DE5E70093}" srcOrd="2" destOrd="0" presId="urn:microsoft.com/office/officeart/2005/8/layout/StepDownProcess"/>
    <dgm:cxn modelId="{8DDEDCCA-C1CB-4421-9EF1-94FDE1C5DE39}" type="presParOf" srcId="{33ECF3A0-F4F0-44E4-9796-4C632AA57843}" destId="{67E23794-7BB4-45EB-97AF-4B96647D66A9}" srcOrd="5" destOrd="0" presId="urn:microsoft.com/office/officeart/2005/8/layout/StepDownProcess"/>
    <dgm:cxn modelId="{8E9E8880-0F3A-4704-8B26-0055F8BC9070}" type="presParOf" srcId="{33ECF3A0-F4F0-44E4-9796-4C632AA57843}" destId="{FC962FD2-D095-4D38-8270-1EF6F0C69A3B}" srcOrd="6" destOrd="0" presId="urn:microsoft.com/office/officeart/2005/8/layout/StepDownProcess"/>
    <dgm:cxn modelId="{F22D1D77-E3A2-41FE-9EC9-B62AD3BEE6BE}" type="presParOf" srcId="{FC962FD2-D095-4D38-8270-1EF6F0C69A3B}" destId="{1767B39D-5219-4587-AD19-ABF42DCBEB34}" srcOrd="0" destOrd="0" presId="urn:microsoft.com/office/officeart/2005/8/layout/StepDownProcess"/>
    <dgm:cxn modelId="{454D7191-25AB-4C5F-9290-6B699AAC93A1}" type="presParOf" srcId="{FC962FD2-D095-4D38-8270-1EF6F0C69A3B}" destId="{7984626A-E1ED-4C8B-B60E-5DBE8A9A26D5}" srcOrd="1" destOrd="0" presId="urn:microsoft.com/office/officeart/2005/8/layout/StepDownProcess"/>
    <dgm:cxn modelId="{105D751D-2D60-4C30-B309-BFC9954F73C8}" type="presParOf" srcId="{FC962FD2-D095-4D38-8270-1EF6F0C69A3B}" destId="{582094C8-C879-48EF-9DEB-4FFB86F18858}" srcOrd="2" destOrd="0" presId="urn:microsoft.com/office/officeart/2005/8/layout/StepDownProcess"/>
    <dgm:cxn modelId="{22CA8D3A-4B2B-4BDE-8794-96D0041EB5BC}" type="presParOf" srcId="{33ECF3A0-F4F0-44E4-9796-4C632AA57843}" destId="{7FA5A0D3-F38A-40B6-AA8E-56136A504D34}" srcOrd="7" destOrd="0" presId="urn:microsoft.com/office/officeart/2005/8/layout/StepDownProcess"/>
    <dgm:cxn modelId="{F7F7ACDA-C4C5-479C-BB8A-CA897B6558A2}" type="presParOf" srcId="{33ECF3A0-F4F0-44E4-9796-4C632AA57843}" destId="{55FB5DB8-7F86-4E7C-A4B0-70AE514B5131}" srcOrd="8" destOrd="0" presId="urn:microsoft.com/office/officeart/2005/8/layout/StepDownProcess"/>
    <dgm:cxn modelId="{14B57A6C-956B-48AC-BDA2-9DC056A4DBC6}" type="presParOf" srcId="{55FB5DB8-7F86-4E7C-A4B0-70AE514B5131}" destId="{D973D372-ACD3-42E6-A29F-868F91A8AAF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B06DEB-651B-4356-B825-C2AB96DF89EC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2D7971C-F265-42E8-8121-839DC8611A1F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UR-GE Desteği</a:t>
          </a:r>
          <a:endParaRPr lang="tr-TR" sz="3200" dirty="0"/>
        </a:p>
      </dgm:t>
    </dgm:pt>
    <dgm:pt modelId="{A38F83D6-30A2-4AEF-BEC6-BD87C45960D9}" type="parTrans" cxnId="{5FCD178D-6241-4369-895B-8B07DD7B5DA6}">
      <dgm:prSet/>
      <dgm:spPr/>
      <dgm:t>
        <a:bodyPr/>
        <a:lstStyle/>
        <a:p>
          <a:endParaRPr lang="tr-TR"/>
        </a:p>
      </dgm:t>
    </dgm:pt>
    <dgm:pt modelId="{02CA88DA-DF24-422C-867C-C33823470742}" type="sibTrans" cxnId="{5FCD178D-6241-4369-895B-8B07DD7B5DA6}">
      <dgm:prSet/>
      <dgm:spPr/>
      <dgm:t>
        <a:bodyPr/>
        <a:lstStyle/>
        <a:p>
          <a:endParaRPr lang="tr-TR"/>
        </a:p>
      </dgm:t>
    </dgm:pt>
    <dgm:pt modelId="{C8525F42-D91C-4724-A867-3D86908339E9}">
      <dgm:prSet phldrT="[Metin]" custT="1"/>
      <dgm:spPr/>
      <dgm:t>
        <a:bodyPr/>
        <a:lstStyle/>
        <a:p>
          <a:r>
            <a:rPr lang="tr-TR" sz="3200" dirty="0" smtClean="0"/>
            <a:t>Pazara Giriş Belgelerinin Desteklenmesi</a:t>
          </a:r>
          <a:endParaRPr lang="tr-TR" sz="3200" dirty="0"/>
        </a:p>
      </dgm:t>
    </dgm:pt>
    <dgm:pt modelId="{A921998E-6514-4D99-9DE1-19663AB9D91B}" type="parTrans" cxnId="{4D86A4F0-FAF0-4CFB-B5FB-14F25DD9C3BC}">
      <dgm:prSet/>
      <dgm:spPr/>
      <dgm:t>
        <a:bodyPr/>
        <a:lstStyle/>
        <a:p>
          <a:endParaRPr lang="tr-TR"/>
        </a:p>
      </dgm:t>
    </dgm:pt>
    <dgm:pt modelId="{C560DC0C-16B0-40B8-9050-E22A2569DE24}" type="sibTrans" cxnId="{4D86A4F0-FAF0-4CFB-B5FB-14F25DD9C3BC}">
      <dgm:prSet/>
      <dgm:spPr/>
      <dgm:t>
        <a:bodyPr/>
        <a:lstStyle/>
        <a:p>
          <a:endParaRPr lang="tr-TR"/>
        </a:p>
      </dgm:t>
    </dgm:pt>
    <dgm:pt modelId="{EB8CFC54-2F5F-42DE-93D2-6BA2C846914D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 Araştırma ve Pazara Giriş Desteği</a:t>
          </a:r>
          <a:endParaRPr lang="tr-TR" sz="3200" dirty="0"/>
        </a:p>
      </dgm:t>
    </dgm:pt>
    <dgm:pt modelId="{BBC9D48B-FE05-424E-B67D-72EA6049D7D9}" type="parTrans" cxnId="{D6E3DFDB-B111-4FF0-AF03-B39454C2CB90}">
      <dgm:prSet/>
      <dgm:spPr/>
      <dgm:t>
        <a:bodyPr/>
        <a:lstStyle/>
        <a:p>
          <a:endParaRPr lang="tr-TR"/>
        </a:p>
      </dgm:t>
    </dgm:pt>
    <dgm:pt modelId="{81A89D19-FBA6-4EA2-AFA3-12DCFAD1F1F5}" type="sibTrans" cxnId="{D6E3DFDB-B111-4FF0-AF03-B39454C2CB90}">
      <dgm:prSet/>
      <dgm:spPr/>
      <dgm:t>
        <a:bodyPr/>
        <a:lstStyle/>
        <a:p>
          <a:endParaRPr lang="tr-TR"/>
        </a:p>
      </dgm:t>
    </dgm:pt>
    <dgm:pt modelId="{E402C66A-ECD5-42EC-BE5A-BF28E782735C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Marka ve Turquality Desteği</a:t>
          </a:r>
          <a:endParaRPr lang="tr-TR" sz="3200" dirty="0"/>
        </a:p>
      </dgm:t>
    </dgm:pt>
    <dgm:pt modelId="{4BA8E5F3-D199-4B38-985B-ADFD677E8237}" type="parTrans" cxnId="{85257933-1705-4178-BCA3-DD6F7C4D1A2D}">
      <dgm:prSet/>
      <dgm:spPr/>
      <dgm:t>
        <a:bodyPr/>
        <a:lstStyle/>
        <a:p>
          <a:endParaRPr lang="tr-TR"/>
        </a:p>
      </dgm:t>
    </dgm:pt>
    <dgm:pt modelId="{A1751B9F-6201-45FA-BAED-958DECC9A6B0}" type="sibTrans" cxnId="{85257933-1705-4178-BCA3-DD6F7C4D1A2D}">
      <dgm:prSet/>
      <dgm:spPr/>
      <dgm:t>
        <a:bodyPr/>
        <a:lstStyle/>
        <a:p>
          <a:endParaRPr lang="tr-TR"/>
        </a:p>
      </dgm:t>
    </dgm:pt>
    <dgm:pt modelId="{389F4B7B-D795-4423-B42D-EF7117219FA1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Fuar Desteği</a:t>
          </a:r>
          <a:endParaRPr lang="tr-TR" sz="3200" dirty="0"/>
        </a:p>
      </dgm:t>
    </dgm:pt>
    <dgm:pt modelId="{D3619DE7-8DC6-48AA-A68C-B1E921F3598B}" type="parTrans" cxnId="{AAEE2761-477F-41DE-9090-454507E728C6}">
      <dgm:prSet/>
      <dgm:spPr/>
      <dgm:t>
        <a:bodyPr/>
        <a:lstStyle/>
        <a:p>
          <a:endParaRPr lang="tr-TR"/>
        </a:p>
      </dgm:t>
    </dgm:pt>
    <dgm:pt modelId="{6F892E02-3064-4D35-B35B-8CF90C7CD15A}" type="sibTrans" cxnId="{AAEE2761-477F-41DE-9090-454507E728C6}">
      <dgm:prSet/>
      <dgm:spPr/>
      <dgm:t>
        <a:bodyPr/>
        <a:lstStyle/>
        <a:p>
          <a:endParaRPr lang="tr-TR"/>
        </a:p>
      </dgm:t>
    </dgm:pt>
    <dgm:pt modelId="{688E2143-1633-459D-AC1C-0128308214F8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Yurtdışı Birim, Marka ve Tanıtım Desteği</a:t>
          </a:r>
          <a:endParaRPr lang="tr-TR" sz="3200" dirty="0"/>
        </a:p>
      </dgm:t>
    </dgm:pt>
    <dgm:pt modelId="{2C36174A-23AD-4665-ADA5-DEF0D2A7439E}" type="parTrans" cxnId="{F3C1C506-42C5-406C-9EFF-194C57B3B620}">
      <dgm:prSet/>
      <dgm:spPr/>
      <dgm:t>
        <a:bodyPr/>
        <a:lstStyle/>
        <a:p>
          <a:endParaRPr lang="tr-TR"/>
        </a:p>
      </dgm:t>
    </dgm:pt>
    <dgm:pt modelId="{0E548098-989E-4663-84C4-ACE329897E83}" type="sibTrans" cxnId="{F3C1C506-42C5-406C-9EFF-194C57B3B620}">
      <dgm:prSet/>
      <dgm:spPr/>
      <dgm:t>
        <a:bodyPr/>
        <a:lstStyle/>
        <a:p>
          <a:endParaRPr lang="tr-TR"/>
        </a:p>
      </dgm:t>
    </dgm:pt>
    <dgm:pt modelId="{AED54C5C-16BF-4C7A-9019-8D85BF9BA605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Tasarım Desteği</a:t>
          </a:r>
          <a:endParaRPr lang="tr-TR" sz="3200" dirty="0"/>
        </a:p>
      </dgm:t>
    </dgm:pt>
    <dgm:pt modelId="{139A516C-7EB3-4010-8CA7-E56BDEF5C84D}" type="parTrans" cxnId="{30D4A9B0-3DBC-49BE-8B09-7B1EEA9EE8B4}">
      <dgm:prSet/>
      <dgm:spPr/>
      <dgm:t>
        <a:bodyPr/>
        <a:lstStyle/>
        <a:p>
          <a:endParaRPr lang="tr-TR"/>
        </a:p>
      </dgm:t>
    </dgm:pt>
    <dgm:pt modelId="{034EC137-77DC-4DE1-A9A8-DA5504CBDDC5}" type="sibTrans" cxnId="{30D4A9B0-3DBC-49BE-8B09-7B1EEA9EE8B4}">
      <dgm:prSet/>
      <dgm:spPr/>
      <dgm:t>
        <a:bodyPr/>
        <a:lstStyle/>
        <a:p>
          <a:endParaRPr lang="tr-TR"/>
        </a:p>
      </dgm:t>
    </dgm:pt>
    <dgm:pt modelId="{3BE8EF46-0D02-45C2-9D9B-B6C4CF1D03B9}" type="pres">
      <dgm:prSet presAssocID="{D8B06DEB-651B-4356-B825-C2AB96DF89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0A86D-3553-4CD4-9F29-277072C6F8E2}" type="pres">
      <dgm:prSet presAssocID="{D8B06DEB-651B-4356-B825-C2AB96DF89EC}" presName="Name1" presStyleCnt="0"/>
      <dgm:spPr/>
      <dgm:t>
        <a:bodyPr/>
        <a:lstStyle/>
        <a:p>
          <a:endParaRPr lang="tr-TR"/>
        </a:p>
      </dgm:t>
    </dgm:pt>
    <dgm:pt modelId="{100B0909-FC3E-40D1-A040-BE7BC6A914EE}" type="pres">
      <dgm:prSet presAssocID="{D8B06DEB-651B-4356-B825-C2AB96DF89EC}" presName="cycle" presStyleCnt="0"/>
      <dgm:spPr/>
      <dgm:t>
        <a:bodyPr/>
        <a:lstStyle/>
        <a:p>
          <a:endParaRPr lang="tr-TR"/>
        </a:p>
      </dgm:t>
    </dgm:pt>
    <dgm:pt modelId="{216115BE-C3F5-4AB9-9466-7D22DA6C53C3}" type="pres">
      <dgm:prSet presAssocID="{D8B06DEB-651B-4356-B825-C2AB96DF89EC}" presName="srcNode" presStyleLbl="node1" presStyleIdx="0" presStyleCnt="7"/>
      <dgm:spPr/>
      <dgm:t>
        <a:bodyPr/>
        <a:lstStyle/>
        <a:p>
          <a:endParaRPr lang="tr-TR"/>
        </a:p>
      </dgm:t>
    </dgm:pt>
    <dgm:pt modelId="{9AB4B27E-7516-42D9-AB95-C2B7264496D7}" type="pres">
      <dgm:prSet presAssocID="{D8B06DEB-651B-4356-B825-C2AB96DF89EC}" presName="conn" presStyleLbl="parChTrans1D2" presStyleIdx="0" presStyleCnt="1"/>
      <dgm:spPr/>
      <dgm:t>
        <a:bodyPr/>
        <a:lstStyle/>
        <a:p>
          <a:endParaRPr lang="tr-TR"/>
        </a:p>
      </dgm:t>
    </dgm:pt>
    <dgm:pt modelId="{C2BE4588-D958-4F77-B53C-3926E3812967}" type="pres">
      <dgm:prSet presAssocID="{D8B06DEB-651B-4356-B825-C2AB96DF89EC}" presName="extraNode" presStyleLbl="node1" presStyleIdx="0" presStyleCnt="7"/>
      <dgm:spPr/>
      <dgm:t>
        <a:bodyPr/>
        <a:lstStyle/>
        <a:p>
          <a:endParaRPr lang="tr-TR"/>
        </a:p>
      </dgm:t>
    </dgm:pt>
    <dgm:pt modelId="{EC8A8B43-818D-406E-99FA-E5D4D432E254}" type="pres">
      <dgm:prSet presAssocID="{D8B06DEB-651B-4356-B825-C2AB96DF89EC}" presName="dstNode" presStyleLbl="node1" presStyleIdx="0" presStyleCnt="7"/>
      <dgm:spPr/>
      <dgm:t>
        <a:bodyPr/>
        <a:lstStyle/>
        <a:p>
          <a:endParaRPr lang="tr-TR"/>
        </a:p>
      </dgm:t>
    </dgm:pt>
    <dgm:pt modelId="{32C5FD87-2222-4DE7-91EB-0F32D44D7E84}" type="pres">
      <dgm:prSet presAssocID="{B2D7971C-F265-42E8-8121-839DC8611A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7AFE2-F181-4EC4-91BE-B28E258D9143}" type="pres">
      <dgm:prSet presAssocID="{B2D7971C-F265-42E8-8121-839DC8611A1F}" presName="accent_1" presStyleCnt="0"/>
      <dgm:spPr/>
      <dgm:t>
        <a:bodyPr/>
        <a:lstStyle/>
        <a:p>
          <a:endParaRPr lang="tr-TR"/>
        </a:p>
      </dgm:t>
    </dgm:pt>
    <dgm:pt modelId="{71215BDD-2499-4A1F-82CF-A917263D9265}" type="pres">
      <dgm:prSet presAssocID="{B2D7971C-F265-42E8-8121-839DC8611A1F}" presName="accentRepeatNode" presStyleLbl="solidFgAcc1" presStyleIdx="0" presStyleCnt="7"/>
      <dgm:spPr/>
      <dgm:t>
        <a:bodyPr/>
        <a:lstStyle/>
        <a:p>
          <a:endParaRPr lang="tr-TR"/>
        </a:p>
      </dgm:t>
    </dgm:pt>
    <dgm:pt modelId="{AD7935FC-A78D-4764-AE16-C43361BF1E1E}" type="pres">
      <dgm:prSet presAssocID="{C8525F42-D91C-4724-A867-3D86908339E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3A58CC-AB0C-4768-A834-FF844449874F}" type="pres">
      <dgm:prSet presAssocID="{C8525F42-D91C-4724-A867-3D86908339E9}" presName="accent_2" presStyleCnt="0"/>
      <dgm:spPr/>
      <dgm:t>
        <a:bodyPr/>
        <a:lstStyle/>
        <a:p>
          <a:endParaRPr lang="tr-TR"/>
        </a:p>
      </dgm:t>
    </dgm:pt>
    <dgm:pt modelId="{8ABBD432-837E-4B65-82AC-C1A7CD14E3C1}" type="pres">
      <dgm:prSet presAssocID="{C8525F42-D91C-4724-A867-3D86908339E9}" presName="accentRepeatNode" presStyleLbl="solidFgAcc1" presStyleIdx="1" presStyleCnt="7"/>
      <dgm:spPr/>
      <dgm:t>
        <a:bodyPr/>
        <a:lstStyle/>
        <a:p>
          <a:endParaRPr lang="tr-TR"/>
        </a:p>
      </dgm:t>
    </dgm:pt>
    <dgm:pt modelId="{3A1FB26B-C60A-40C9-8B6B-C99F1AE5D3E8}" type="pres">
      <dgm:prSet presAssocID="{EB8CFC54-2F5F-42DE-93D2-6BA2C846914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77E5C0-022B-4FAF-89AF-AC8C082427F7}" type="pres">
      <dgm:prSet presAssocID="{EB8CFC54-2F5F-42DE-93D2-6BA2C846914D}" presName="accent_3" presStyleCnt="0"/>
      <dgm:spPr/>
      <dgm:t>
        <a:bodyPr/>
        <a:lstStyle/>
        <a:p>
          <a:endParaRPr lang="tr-TR"/>
        </a:p>
      </dgm:t>
    </dgm:pt>
    <dgm:pt modelId="{DFF84247-7913-4929-A982-0CF13FBA7FC5}" type="pres">
      <dgm:prSet presAssocID="{EB8CFC54-2F5F-42DE-93D2-6BA2C846914D}" presName="accentRepeatNode" presStyleLbl="solidFgAcc1" presStyleIdx="2" presStyleCnt="7"/>
      <dgm:spPr/>
      <dgm:t>
        <a:bodyPr/>
        <a:lstStyle/>
        <a:p>
          <a:endParaRPr lang="tr-TR"/>
        </a:p>
      </dgm:t>
    </dgm:pt>
    <dgm:pt modelId="{69393D2E-EB86-451A-9E14-50922CE10143}" type="pres">
      <dgm:prSet presAssocID="{389F4B7B-D795-4423-B42D-EF7117219FA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98ECE-3258-4008-98B2-571D6BA14396}" type="pres">
      <dgm:prSet presAssocID="{389F4B7B-D795-4423-B42D-EF7117219FA1}" presName="accent_4" presStyleCnt="0"/>
      <dgm:spPr/>
      <dgm:t>
        <a:bodyPr/>
        <a:lstStyle/>
        <a:p>
          <a:endParaRPr lang="tr-TR"/>
        </a:p>
      </dgm:t>
    </dgm:pt>
    <dgm:pt modelId="{9FFB6F93-81CD-4450-B2FC-055F6681DC21}" type="pres">
      <dgm:prSet presAssocID="{389F4B7B-D795-4423-B42D-EF7117219FA1}" presName="accentRepeatNode" presStyleLbl="solidFgAcc1" presStyleIdx="3" presStyleCnt="7"/>
      <dgm:spPr/>
      <dgm:t>
        <a:bodyPr/>
        <a:lstStyle/>
        <a:p>
          <a:endParaRPr lang="tr-TR"/>
        </a:p>
      </dgm:t>
    </dgm:pt>
    <dgm:pt modelId="{2FF44013-B5ED-4109-A459-C94BB72A3EB0}" type="pres">
      <dgm:prSet presAssocID="{688E2143-1633-459D-AC1C-0128308214F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4F215-7DF6-4D82-A5E1-FD9605C5E065}" type="pres">
      <dgm:prSet presAssocID="{688E2143-1633-459D-AC1C-0128308214F8}" presName="accent_5" presStyleCnt="0"/>
      <dgm:spPr/>
      <dgm:t>
        <a:bodyPr/>
        <a:lstStyle/>
        <a:p>
          <a:endParaRPr lang="tr-TR"/>
        </a:p>
      </dgm:t>
    </dgm:pt>
    <dgm:pt modelId="{8B841C5B-6C55-4259-8020-8C17C1C138BB}" type="pres">
      <dgm:prSet presAssocID="{688E2143-1633-459D-AC1C-0128308214F8}" presName="accentRepeatNode" presStyleLbl="solidFgAcc1" presStyleIdx="4" presStyleCnt="7"/>
      <dgm:spPr/>
      <dgm:t>
        <a:bodyPr/>
        <a:lstStyle/>
        <a:p>
          <a:endParaRPr lang="tr-TR"/>
        </a:p>
      </dgm:t>
    </dgm:pt>
    <dgm:pt modelId="{6169B69E-F5C5-4019-802C-6934A97D7F82}" type="pres">
      <dgm:prSet presAssocID="{AED54C5C-16BF-4C7A-9019-8D85BF9BA6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F6D189-800F-42B5-A391-D44438A8FAAA}" type="pres">
      <dgm:prSet presAssocID="{AED54C5C-16BF-4C7A-9019-8D85BF9BA605}" presName="accent_6" presStyleCnt="0"/>
      <dgm:spPr/>
      <dgm:t>
        <a:bodyPr/>
        <a:lstStyle/>
        <a:p>
          <a:endParaRPr lang="tr-TR"/>
        </a:p>
      </dgm:t>
    </dgm:pt>
    <dgm:pt modelId="{EF1E2F0B-537C-4698-834F-AB878DA6BABB}" type="pres">
      <dgm:prSet presAssocID="{AED54C5C-16BF-4C7A-9019-8D85BF9BA605}" presName="accentRepeatNode" presStyleLbl="solidFgAcc1" presStyleIdx="5" presStyleCnt="7"/>
      <dgm:spPr/>
      <dgm:t>
        <a:bodyPr/>
        <a:lstStyle/>
        <a:p>
          <a:endParaRPr lang="tr-TR"/>
        </a:p>
      </dgm:t>
    </dgm:pt>
    <dgm:pt modelId="{2315D915-0C93-406C-BABA-4CB9657DB6F8}" type="pres">
      <dgm:prSet presAssocID="{E402C66A-ECD5-42EC-BE5A-BF28E78273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B74B8E-C9D6-4106-BA40-ACC25A923BA8}" type="pres">
      <dgm:prSet presAssocID="{E402C66A-ECD5-42EC-BE5A-BF28E782735C}" presName="accent_7" presStyleCnt="0"/>
      <dgm:spPr/>
      <dgm:t>
        <a:bodyPr/>
        <a:lstStyle/>
        <a:p>
          <a:endParaRPr lang="tr-TR"/>
        </a:p>
      </dgm:t>
    </dgm:pt>
    <dgm:pt modelId="{C342712F-C2B6-49F8-9EAE-624285547751}" type="pres">
      <dgm:prSet presAssocID="{E402C66A-ECD5-42EC-BE5A-BF28E782735C}" presName="accentRepeatNode" presStyleLbl="solidFgAcc1" presStyleIdx="6" presStyleCnt="7"/>
      <dgm:spPr/>
      <dgm:t>
        <a:bodyPr/>
        <a:lstStyle/>
        <a:p>
          <a:endParaRPr lang="tr-TR"/>
        </a:p>
      </dgm:t>
    </dgm:pt>
  </dgm:ptLst>
  <dgm:cxnLst>
    <dgm:cxn modelId="{30D4A9B0-3DBC-49BE-8B09-7B1EEA9EE8B4}" srcId="{D8B06DEB-651B-4356-B825-C2AB96DF89EC}" destId="{AED54C5C-16BF-4C7A-9019-8D85BF9BA605}" srcOrd="5" destOrd="0" parTransId="{139A516C-7EB3-4010-8CA7-E56BDEF5C84D}" sibTransId="{034EC137-77DC-4DE1-A9A8-DA5504CBDDC5}"/>
    <dgm:cxn modelId="{F3C1C506-42C5-406C-9EFF-194C57B3B620}" srcId="{D8B06DEB-651B-4356-B825-C2AB96DF89EC}" destId="{688E2143-1633-459D-AC1C-0128308214F8}" srcOrd="4" destOrd="0" parTransId="{2C36174A-23AD-4665-ADA5-DEF0D2A7439E}" sibTransId="{0E548098-989E-4663-84C4-ACE329897E83}"/>
    <dgm:cxn modelId="{5FCD178D-6241-4369-895B-8B07DD7B5DA6}" srcId="{D8B06DEB-651B-4356-B825-C2AB96DF89EC}" destId="{B2D7971C-F265-42E8-8121-839DC8611A1F}" srcOrd="0" destOrd="0" parTransId="{A38F83D6-30A2-4AEF-BEC6-BD87C45960D9}" sibTransId="{02CA88DA-DF24-422C-867C-C33823470742}"/>
    <dgm:cxn modelId="{85257933-1705-4178-BCA3-DD6F7C4D1A2D}" srcId="{D8B06DEB-651B-4356-B825-C2AB96DF89EC}" destId="{E402C66A-ECD5-42EC-BE5A-BF28E782735C}" srcOrd="6" destOrd="0" parTransId="{4BA8E5F3-D199-4B38-985B-ADFD677E8237}" sibTransId="{A1751B9F-6201-45FA-BAED-958DECC9A6B0}"/>
    <dgm:cxn modelId="{4D86A4F0-FAF0-4CFB-B5FB-14F25DD9C3BC}" srcId="{D8B06DEB-651B-4356-B825-C2AB96DF89EC}" destId="{C8525F42-D91C-4724-A867-3D86908339E9}" srcOrd="1" destOrd="0" parTransId="{A921998E-6514-4D99-9DE1-19663AB9D91B}" sibTransId="{C560DC0C-16B0-40B8-9050-E22A2569DE24}"/>
    <dgm:cxn modelId="{260C4398-9986-4F10-B9BE-44A0DEE4D00B}" type="presOf" srcId="{02CA88DA-DF24-422C-867C-C33823470742}" destId="{9AB4B27E-7516-42D9-AB95-C2B7264496D7}" srcOrd="0" destOrd="0" presId="urn:microsoft.com/office/officeart/2008/layout/VerticalCurvedList"/>
    <dgm:cxn modelId="{6332B5C4-49DC-4033-A6BA-DBE1A105FA06}" type="presOf" srcId="{EB8CFC54-2F5F-42DE-93D2-6BA2C846914D}" destId="{3A1FB26B-C60A-40C9-8B6B-C99F1AE5D3E8}" srcOrd="0" destOrd="0" presId="urn:microsoft.com/office/officeart/2008/layout/VerticalCurvedList"/>
    <dgm:cxn modelId="{E87EFBB3-9B2F-4C88-A9E3-F3A8F6ECE121}" type="presOf" srcId="{389F4B7B-D795-4423-B42D-EF7117219FA1}" destId="{69393D2E-EB86-451A-9E14-50922CE10143}" srcOrd="0" destOrd="0" presId="urn:microsoft.com/office/officeart/2008/layout/VerticalCurvedList"/>
    <dgm:cxn modelId="{2439C709-B878-423A-8C25-FFEC5D674A10}" type="presOf" srcId="{B2D7971C-F265-42E8-8121-839DC8611A1F}" destId="{32C5FD87-2222-4DE7-91EB-0F32D44D7E84}" srcOrd="0" destOrd="0" presId="urn:microsoft.com/office/officeart/2008/layout/VerticalCurvedList"/>
    <dgm:cxn modelId="{D6E3DFDB-B111-4FF0-AF03-B39454C2CB90}" srcId="{D8B06DEB-651B-4356-B825-C2AB96DF89EC}" destId="{EB8CFC54-2F5F-42DE-93D2-6BA2C846914D}" srcOrd="2" destOrd="0" parTransId="{BBC9D48B-FE05-424E-B67D-72EA6049D7D9}" sibTransId="{81A89D19-FBA6-4EA2-AFA3-12DCFAD1F1F5}"/>
    <dgm:cxn modelId="{43324927-D020-4403-89BA-4E129BDD8A73}" type="presOf" srcId="{D8B06DEB-651B-4356-B825-C2AB96DF89EC}" destId="{3BE8EF46-0D02-45C2-9D9B-B6C4CF1D03B9}" srcOrd="0" destOrd="0" presId="urn:microsoft.com/office/officeart/2008/layout/VerticalCurvedList"/>
    <dgm:cxn modelId="{9A7C8592-6167-469C-93C0-01472CEB64E5}" type="presOf" srcId="{688E2143-1633-459D-AC1C-0128308214F8}" destId="{2FF44013-B5ED-4109-A459-C94BB72A3EB0}" srcOrd="0" destOrd="0" presId="urn:microsoft.com/office/officeart/2008/layout/VerticalCurvedList"/>
    <dgm:cxn modelId="{62C98415-C61C-4E10-8F01-8F25C95909A7}" type="presOf" srcId="{AED54C5C-16BF-4C7A-9019-8D85BF9BA605}" destId="{6169B69E-F5C5-4019-802C-6934A97D7F82}" srcOrd="0" destOrd="0" presId="urn:microsoft.com/office/officeart/2008/layout/VerticalCurvedList"/>
    <dgm:cxn modelId="{5271A9C0-F945-4DE8-ACD5-281909C0F38C}" type="presOf" srcId="{C8525F42-D91C-4724-A867-3D86908339E9}" destId="{AD7935FC-A78D-4764-AE16-C43361BF1E1E}" srcOrd="0" destOrd="0" presId="urn:microsoft.com/office/officeart/2008/layout/VerticalCurvedList"/>
    <dgm:cxn modelId="{BD8B9255-226E-43CE-B699-F60EC2BB7957}" type="presOf" srcId="{E402C66A-ECD5-42EC-BE5A-BF28E782735C}" destId="{2315D915-0C93-406C-BABA-4CB9657DB6F8}" srcOrd="0" destOrd="0" presId="urn:microsoft.com/office/officeart/2008/layout/VerticalCurvedList"/>
    <dgm:cxn modelId="{AAEE2761-477F-41DE-9090-454507E728C6}" srcId="{D8B06DEB-651B-4356-B825-C2AB96DF89EC}" destId="{389F4B7B-D795-4423-B42D-EF7117219FA1}" srcOrd="3" destOrd="0" parTransId="{D3619DE7-8DC6-48AA-A68C-B1E921F3598B}" sibTransId="{6F892E02-3064-4D35-B35B-8CF90C7CD15A}"/>
    <dgm:cxn modelId="{2DE54C77-8D4C-487C-917D-E1B625CDE15A}" type="presParOf" srcId="{3BE8EF46-0D02-45C2-9D9B-B6C4CF1D03B9}" destId="{B560A86D-3553-4CD4-9F29-277072C6F8E2}" srcOrd="0" destOrd="0" presId="urn:microsoft.com/office/officeart/2008/layout/VerticalCurvedList"/>
    <dgm:cxn modelId="{2BEF3A7D-FC76-4BBF-9C7B-F193C26B1DF0}" type="presParOf" srcId="{B560A86D-3553-4CD4-9F29-277072C6F8E2}" destId="{100B0909-FC3E-40D1-A040-BE7BC6A914EE}" srcOrd="0" destOrd="0" presId="urn:microsoft.com/office/officeart/2008/layout/VerticalCurvedList"/>
    <dgm:cxn modelId="{D1772976-FB70-429F-9CEC-1A71096CE4E5}" type="presParOf" srcId="{100B0909-FC3E-40D1-A040-BE7BC6A914EE}" destId="{216115BE-C3F5-4AB9-9466-7D22DA6C53C3}" srcOrd="0" destOrd="0" presId="urn:microsoft.com/office/officeart/2008/layout/VerticalCurvedList"/>
    <dgm:cxn modelId="{3C72C661-7415-4588-8588-28DBB7E69671}" type="presParOf" srcId="{100B0909-FC3E-40D1-A040-BE7BC6A914EE}" destId="{9AB4B27E-7516-42D9-AB95-C2B7264496D7}" srcOrd="1" destOrd="0" presId="urn:microsoft.com/office/officeart/2008/layout/VerticalCurvedList"/>
    <dgm:cxn modelId="{81340265-DF9F-4834-9B41-8DFE2A7AA631}" type="presParOf" srcId="{100B0909-FC3E-40D1-A040-BE7BC6A914EE}" destId="{C2BE4588-D958-4F77-B53C-3926E3812967}" srcOrd="2" destOrd="0" presId="urn:microsoft.com/office/officeart/2008/layout/VerticalCurvedList"/>
    <dgm:cxn modelId="{CE73EC62-A540-4A75-93D8-8F919F504DA4}" type="presParOf" srcId="{100B0909-FC3E-40D1-A040-BE7BC6A914EE}" destId="{EC8A8B43-818D-406E-99FA-E5D4D432E254}" srcOrd="3" destOrd="0" presId="urn:microsoft.com/office/officeart/2008/layout/VerticalCurvedList"/>
    <dgm:cxn modelId="{B9A41AA5-7E89-4B56-B016-2C86AB3D9FE3}" type="presParOf" srcId="{B560A86D-3553-4CD4-9F29-277072C6F8E2}" destId="{32C5FD87-2222-4DE7-91EB-0F32D44D7E84}" srcOrd="1" destOrd="0" presId="urn:microsoft.com/office/officeart/2008/layout/VerticalCurvedList"/>
    <dgm:cxn modelId="{98028CDE-4C30-4C21-AE3B-50210E4753C4}" type="presParOf" srcId="{B560A86D-3553-4CD4-9F29-277072C6F8E2}" destId="{6BF7AFE2-F181-4EC4-91BE-B28E258D9143}" srcOrd="2" destOrd="0" presId="urn:microsoft.com/office/officeart/2008/layout/VerticalCurvedList"/>
    <dgm:cxn modelId="{5780076D-320F-4055-9243-2040E940D788}" type="presParOf" srcId="{6BF7AFE2-F181-4EC4-91BE-B28E258D9143}" destId="{71215BDD-2499-4A1F-82CF-A917263D9265}" srcOrd="0" destOrd="0" presId="urn:microsoft.com/office/officeart/2008/layout/VerticalCurvedList"/>
    <dgm:cxn modelId="{7F9CD8C0-DF7B-4D27-830A-9659DE5E5BE6}" type="presParOf" srcId="{B560A86D-3553-4CD4-9F29-277072C6F8E2}" destId="{AD7935FC-A78D-4764-AE16-C43361BF1E1E}" srcOrd="3" destOrd="0" presId="urn:microsoft.com/office/officeart/2008/layout/VerticalCurvedList"/>
    <dgm:cxn modelId="{F51F246E-44BB-43DE-AA2F-A19E5597C9BF}" type="presParOf" srcId="{B560A86D-3553-4CD4-9F29-277072C6F8E2}" destId="{A93A58CC-AB0C-4768-A834-FF844449874F}" srcOrd="4" destOrd="0" presId="urn:microsoft.com/office/officeart/2008/layout/VerticalCurvedList"/>
    <dgm:cxn modelId="{8D36E7A7-B8FB-493E-8A87-A03C3828C7F6}" type="presParOf" srcId="{A93A58CC-AB0C-4768-A834-FF844449874F}" destId="{8ABBD432-837E-4B65-82AC-C1A7CD14E3C1}" srcOrd="0" destOrd="0" presId="urn:microsoft.com/office/officeart/2008/layout/VerticalCurvedList"/>
    <dgm:cxn modelId="{0B66CB5A-038E-4558-B7F5-90FC7F2C05FD}" type="presParOf" srcId="{B560A86D-3553-4CD4-9F29-277072C6F8E2}" destId="{3A1FB26B-C60A-40C9-8B6B-C99F1AE5D3E8}" srcOrd="5" destOrd="0" presId="urn:microsoft.com/office/officeart/2008/layout/VerticalCurvedList"/>
    <dgm:cxn modelId="{A044A24C-470C-40AF-B6B1-E75D235DC32B}" type="presParOf" srcId="{B560A86D-3553-4CD4-9F29-277072C6F8E2}" destId="{D477E5C0-022B-4FAF-89AF-AC8C082427F7}" srcOrd="6" destOrd="0" presId="urn:microsoft.com/office/officeart/2008/layout/VerticalCurvedList"/>
    <dgm:cxn modelId="{37F5A856-4895-4DC4-9960-CE06EEDC29B9}" type="presParOf" srcId="{D477E5C0-022B-4FAF-89AF-AC8C082427F7}" destId="{DFF84247-7913-4929-A982-0CF13FBA7FC5}" srcOrd="0" destOrd="0" presId="urn:microsoft.com/office/officeart/2008/layout/VerticalCurvedList"/>
    <dgm:cxn modelId="{9E8202B2-718B-49DE-B373-6B15B22160B3}" type="presParOf" srcId="{B560A86D-3553-4CD4-9F29-277072C6F8E2}" destId="{69393D2E-EB86-451A-9E14-50922CE10143}" srcOrd="7" destOrd="0" presId="urn:microsoft.com/office/officeart/2008/layout/VerticalCurvedList"/>
    <dgm:cxn modelId="{D8A2EC88-888D-40C0-B8F5-8049675FBD1F}" type="presParOf" srcId="{B560A86D-3553-4CD4-9F29-277072C6F8E2}" destId="{A6798ECE-3258-4008-98B2-571D6BA14396}" srcOrd="8" destOrd="0" presId="urn:microsoft.com/office/officeart/2008/layout/VerticalCurvedList"/>
    <dgm:cxn modelId="{FE43A2DB-D05E-4371-BF91-4DFA9492A70C}" type="presParOf" srcId="{A6798ECE-3258-4008-98B2-571D6BA14396}" destId="{9FFB6F93-81CD-4450-B2FC-055F6681DC21}" srcOrd="0" destOrd="0" presId="urn:microsoft.com/office/officeart/2008/layout/VerticalCurvedList"/>
    <dgm:cxn modelId="{1BCC225C-84B1-4BB8-B94F-B7F9807EDA52}" type="presParOf" srcId="{B560A86D-3553-4CD4-9F29-277072C6F8E2}" destId="{2FF44013-B5ED-4109-A459-C94BB72A3EB0}" srcOrd="9" destOrd="0" presId="urn:microsoft.com/office/officeart/2008/layout/VerticalCurvedList"/>
    <dgm:cxn modelId="{79370FFB-C022-4C08-BD52-62169444D427}" type="presParOf" srcId="{B560A86D-3553-4CD4-9F29-277072C6F8E2}" destId="{FA54F215-7DF6-4D82-A5E1-FD9605C5E065}" srcOrd="10" destOrd="0" presId="urn:microsoft.com/office/officeart/2008/layout/VerticalCurvedList"/>
    <dgm:cxn modelId="{ECA62803-BCEF-409B-8151-EF93A35ECFCE}" type="presParOf" srcId="{FA54F215-7DF6-4D82-A5E1-FD9605C5E065}" destId="{8B841C5B-6C55-4259-8020-8C17C1C138BB}" srcOrd="0" destOrd="0" presId="urn:microsoft.com/office/officeart/2008/layout/VerticalCurvedList"/>
    <dgm:cxn modelId="{7F6C5457-E995-4197-A63A-F5324B6B05E9}" type="presParOf" srcId="{B560A86D-3553-4CD4-9F29-277072C6F8E2}" destId="{6169B69E-F5C5-4019-802C-6934A97D7F82}" srcOrd="11" destOrd="0" presId="urn:microsoft.com/office/officeart/2008/layout/VerticalCurvedList"/>
    <dgm:cxn modelId="{6AB81ACA-333C-4097-AE6B-3EED74692A76}" type="presParOf" srcId="{B560A86D-3553-4CD4-9F29-277072C6F8E2}" destId="{2BF6D189-800F-42B5-A391-D44438A8FAAA}" srcOrd="12" destOrd="0" presId="urn:microsoft.com/office/officeart/2008/layout/VerticalCurvedList"/>
    <dgm:cxn modelId="{F7A4D2BD-C61A-472E-9C00-A91D77B48D63}" type="presParOf" srcId="{2BF6D189-800F-42B5-A391-D44438A8FAAA}" destId="{EF1E2F0B-537C-4698-834F-AB878DA6BABB}" srcOrd="0" destOrd="0" presId="urn:microsoft.com/office/officeart/2008/layout/VerticalCurvedList"/>
    <dgm:cxn modelId="{A313491D-93EA-489F-863E-364F9C12EDB5}" type="presParOf" srcId="{B560A86D-3553-4CD4-9F29-277072C6F8E2}" destId="{2315D915-0C93-406C-BABA-4CB9657DB6F8}" srcOrd="13" destOrd="0" presId="urn:microsoft.com/office/officeart/2008/layout/VerticalCurvedList"/>
    <dgm:cxn modelId="{17933E41-DC11-4BD9-829D-605BFBF9BE2A}" type="presParOf" srcId="{B560A86D-3553-4CD4-9F29-277072C6F8E2}" destId="{80B74B8E-C9D6-4106-BA40-ACC25A923BA8}" srcOrd="14" destOrd="0" presId="urn:microsoft.com/office/officeart/2008/layout/VerticalCurvedList"/>
    <dgm:cxn modelId="{7204122C-3783-4A8A-B71D-502B367860F1}" type="presParOf" srcId="{80B74B8E-C9D6-4106-BA40-ACC25A923BA8}" destId="{C342712F-C2B6-49F8-9EAE-6242855477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0DBBC1-D6DC-46A4-B906-51E3C3381F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33292CF4-810B-4D36-B4DC-E99173BDF89E}">
      <dgm:prSet/>
      <dgm:spPr>
        <a:solidFill>
          <a:srgbClr val="C00000"/>
        </a:solidFill>
      </dgm:spPr>
      <dgm:t>
        <a:bodyPr/>
        <a:lstStyle/>
        <a:p>
          <a:pPr rtl="0"/>
          <a:r>
            <a:rPr lang="tr-TR" b="1" dirty="0" smtClean="0"/>
            <a:t>ISO Serisi Belgeleri (OHSAS Belgesi Hariç)</a:t>
          </a:r>
          <a:endParaRPr lang="tr-TR" b="1" dirty="0"/>
        </a:p>
      </dgm:t>
    </dgm:pt>
    <dgm:pt modelId="{894D9A14-1435-4043-96E5-4E389066AE6D}" type="parTrans" cxnId="{46968683-70EE-4C1C-ACD5-0728E08E210E}">
      <dgm:prSet/>
      <dgm:spPr/>
      <dgm:t>
        <a:bodyPr/>
        <a:lstStyle/>
        <a:p>
          <a:endParaRPr lang="tr-TR"/>
        </a:p>
      </dgm:t>
    </dgm:pt>
    <dgm:pt modelId="{23888D07-14B3-4338-9578-8F1DE196BB92}" type="sibTrans" cxnId="{46968683-70EE-4C1C-ACD5-0728E08E210E}">
      <dgm:prSet/>
      <dgm:spPr/>
      <dgm:t>
        <a:bodyPr/>
        <a:lstStyle/>
        <a:p>
          <a:endParaRPr lang="tr-TR"/>
        </a:p>
      </dgm:t>
    </dgm:pt>
    <dgm:pt modelId="{CDE1F9B1-4F73-4FFD-8FF3-8753F3B0B907}">
      <dgm:prSet/>
      <dgm:spPr>
        <a:solidFill>
          <a:srgbClr val="C00000"/>
        </a:solidFill>
      </dgm:spPr>
      <dgm:t>
        <a:bodyPr/>
        <a:lstStyle/>
        <a:p>
          <a:pPr rtl="0"/>
          <a:r>
            <a:rPr lang="tr-TR" b="1" dirty="0" smtClean="0"/>
            <a:t>CE İşareti</a:t>
          </a:r>
          <a:endParaRPr lang="tr-TR" b="1" dirty="0"/>
        </a:p>
      </dgm:t>
    </dgm:pt>
    <dgm:pt modelId="{DBDDAFC7-C2D3-487F-AADC-D431C4ACD454}" type="parTrans" cxnId="{1A01EB86-1F2E-47C0-8B71-E62DF4BC3F8D}">
      <dgm:prSet/>
      <dgm:spPr/>
      <dgm:t>
        <a:bodyPr/>
        <a:lstStyle/>
        <a:p>
          <a:endParaRPr lang="tr-TR"/>
        </a:p>
      </dgm:t>
    </dgm:pt>
    <dgm:pt modelId="{D305DAF1-D909-4EE1-B3B4-F15C1F6A3213}" type="sibTrans" cxnId="{1A01EB86-1F2E-47C0-8B71-E62DF4BC3F8D}">
      <dgm:prSet/>
      <dgm:spPr/>
      <dgm:t>
        <a:bodyPr/>
        <a:lstStyle/>
        <a:p>
          <a:endParaRPr lang="tr-TR"/>
        </a:p>
      </dgm:t>
    </dgm:pt>
    <dgm:pt modelId="{A4E78BE5-C98B-4A41-830C-E26965660C68}">
      <dgm:prSet/>
      <dgm:spPr>
        <a:solidFill>
          <a:srgbClr val="C00000"/>
        </a:solidFill>
      </dgm:spPr>
      <dgm:t>
        <a:bodyPr/>
        <a:lstStyle/>
        <a:p>
          <a:pPr rtl="0"/>
          <a:r>
            <a:rPr lang="tr-TR" b="1" dirty="0" smtClean="0"/>
            <a:t>HACCP sertifikası</a:t>
          </a:r>
          <a:endParaRPr lang="tr-TR" b="1" dirty="0"/>
        </a:p>
      </dgm:t>
    </dgm:pt>
    <dgm:pt modelId="{BB28401B-EAD1-4F59-A2EE-15F8118188C3}" type="parTrans" cxnId="{B7E6BC7F-1789-4F28-AA1F-BF689B7A00A6}">
      <dgm:prSet/>
      <dgm:spPr/>
      <dgm:t>
        <a:bodyPr/>
        <a:lstStyle/>
        <a:p>
          <a:endParaRPr lang="tr-TR"/>
        </a:p>
      </dgm:t>
    </dgm:pt>
    <dgm:pt modelId="{646ABC2E-9531-4DFC-BD34-A47B879530DD}" type="sibTrans" cxnId="{B7E6BC7F-1789-4F28-AA1F-BF689B7A00A6}">
      <dgm:prSet/>
      <dgm:spPr/>
      <dgm:t>
        <a:bodyPr/>
        <a:lstStyle/>
        <a:p>
          <a:endParaRPr lang="tr-TR"/>
        </a:p>
      </dgm:t>
    </dgm:pt>
    <dgm:pt modelId="{A683752C-DB7C-45B7-8220-467B0C872B4F}">
      <dgm:prSet/>
      <dgm:spPr>
        <a:solidFill>
          <a:srgbClr val="C00000"/>
        </a:solidFill>
      </dgm:spPr>
      <dgm:t>
        <a:bodyPr/>
        <a:lstStyle/>
        <a:p>
          <a:pPr rtl="0"/>
          <a:r>
            <a:rPr lang="tr-TR" b="1" dirty="0" smtClean="0"/>
            <a:t>GLOBAL GAP Belgesi</a:t>
          </a:r>
          <a:endParaRPr lang="tr-TR" b="1" dirty="0"/>
        </a:p>
      </dgm:t>
    </dgm:pt>
    <dgm:pt modelId="{3C74B8FF-F6B3-4FFC-B237-86A7AD924721}" type="parTrans" cxnId="{F4A92FB7-2DFB-462D-A6EA-9835DD28C7B4}">
      <dgm:prSet/>
      <dgm:spPr/>
      <dgm:t>
        <a:bodyPr/>
        <a:lstStyle/>
        <a:p>
          <a:endParaRPr lang="tr-TR"/>
        </a:p>
      </dgm:t>
    </dgm:pt>
    <dgm:pt modelId="{C88AF1BC-DC0D-4B8D-95FC-DCCDA64F1C9D}" type="sibTrans" cxnId="{F4A92FB7-2DFB-462D-A6EA-9835DD28C7B4}">
      <dgm:prSet/>
      <dgm:spPr/>
      <dgm:t>
        <a:bodyPr/>
        <a:lstStyle/>
        <a:p>
          <a:endParaRPr lang="tr-TR"/>
        </a:p>
      </dgm:t>
    </dgm:pt>
    <dgm:pt modelId="{051BF98B-2CD9-4359-ACC0-4239F2666B3B}">
      <dgm:prSet/>
      <dgm:spPr>
        <a:solidFill>
          <a:srgbClr val="C00000"/>
        </a:solidFill>
      </dgm:spPr>
      <dgm:t>
        <a:bodyPr/>
        <a:lstStyle/>
        <a:p>
          <a:pPr rtl="0"/>
          <a:r>
            <a:rPr lang="tr-TR" b="1" dirty="0" smtClean="0"/>
            <a:t>OEKOTEX sertifikası</a:t>
          </a:r>
          <a:endParaRPr lang="tr-TR" b="1" dirty="0"/>
        </a:p>
      </dgm:t>
    </dgm:pt>
    <dgm:pt modelId="{E2E25BC4-DB91-4B63-A281-41023710AD72}" type="parTrans" cxnId="{855674F4-CB18-4F04-B254-9938E82001B1}">
      <dgm:prSet/>
      <dgm:spPr/>
      <dgm:t>
        <a:bodyPr/>
        <a:lstStyle/>
        <a:p>
          <a:endParaRPr lang="tr-TR"/>
        </a:p>
      </dgm:t>
    </dgm:pt>
    <dgm:pt modelId="{159F173E-3B93-43AF-956B-EAE0538F95F9}" type="sibTrans" cxnId="{855674F4-CB18-4F04-B254-9938E82001B1}">
      <dgm:prSet/>
      <dgm:spPr/>
      <dgm:t>
        <a:bodyPr/>
        <a:lstStyle/>
        <a:p>
          <a:endParaRPr lang="tr-TR"/>
        </a:p>
      </dgm:t>
    </dgm:pt>
    <dgm:pt modelId="{5B85E118-7B14-4A51-85E6-479128D4F889}">
      <dgm:prSet/>
      <dgm:spPr>
        <a:solidFill>
          <a:srgbClr val="C00000"/>
        </a:solidFill>
      </dgm:spPr>
      <dgm:t>
        <a:bodyPr/>
        <a:lstStyle/>
        <a:p>
          <a:pPr rtl="0"/>
          <a:r>
            <a:rPr lang="tr-TR" b="1" dirty="0" smtClean="0"/>
            <a:t>Tarım Ürünlerine İlişkin Analiz Belgeleri</a:t>
          </a:r>
          <a:endParaRPr lang="tr-TR" b="1" dirty="0"/>
        </a:p>
      </dgm:t>
    </dgm:pt>
    <dgm:pt modelId="{EB754F87-C561-4472-8056-FC965F9C84C9}" type="parTrans" cxnId="{E0585839-E50E-4EB6-A0FE-77CF64346AC0}">
      <dgm:prSet/>
      <dgm:spPr/>
      <dgm:t>
        <a:bodyPr/>
        <a:lstStyle/>
        <a:p>
          <a:endParaRPr lang="tr-TR"/>
        </a:p>
      </dgm:t>
    </dgm:pt>
    <dgm:pt modelId="{FBDBEAAD-FE30-447B-AB8C-7F5450265F4C}" type="sibTrans" cxnId="{E0585839-E50E-4EB6-A0FE-77CF64346AC0}">
      <dgm:prSet/>
      <dgm:spPr/>
      <dgm:t>
        <a:bodyPr/>
        <a:lstStyle/>
        <a:p>
          <a:endParaRPr lang="tr-TR"/>
        </a:p>
      </dgm:t>
    </dgm:pt>
    <dgm:pt modelId="{05CAD8EB-8529-49AC-A0ED-5A5C08C5A965}">
      <dgm:prSet/>
      <dgm:spPr>
        <a:solidFill>
          <a:srgbClr val="C00000"/>
        </a:solidFill>
      </dgm:spPr>
      <dgm:t>
        <a:bodyPr/>
        <a:lstStyle/>
        <a:p>
          <a:pPr rtl="0"/>
          <a:r>
            <a:rPr lang="tr-TR" b="1" dirty="0" smtClean="0"/>
            <a:t>Organik Ürün sertifikaları</a:t>
          </a:r>
          <a:endParaRPr lang="tr-TR" b="1" dirty="0"/>
        </a:p>
      </dgm:t>
    </dgm:pt>
    <dgm:pt modelId="{BE519C1F-783E-4556-9ABA-062814D03017}" type="parTrans" cxnId="{48F2BA04-0039-4C47-A778-D2F4EE4B6F5D}">
      <dgm:prSet/>
      <dgm:spPr/>
      <dgm:t>
        <a:bodyPr/>
        <a:lstStyle/>
        <a:p>
          <a:endParaRPr lang="tr-TR"/>
        </a:p>
      </dgm:t>
    </dgm:pt>
    <dgm:pt modelId="{2C8DEA04-BAD8-402F-81A9-DB17E27E16E2}" type="sibTrans" cxnId="{48F2BA04-0039-4C47-A778-D2F4EE4B6F5D}">
      <dgm:prSet/>
      <dgm:spPr/>
      <dgm:t>
        <a:bodyPr/>
        <a:lstStyle/>
        <a:p>
          <a:endParaRPr lang="tr-TR"/>
        </a:p>
      </dgm:t>
    </dgm:pt>
    <dgm:pt modelId="{616E6F42-D2E5-47AF-AC64-07578853D64E}" type="pres">
      <dgm:prSet presAssocID="{150DBBC1-D6DC-46A4-B906-51E3C3381F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A1424ED-FE23-4375-BD7F-9E0CB8F22CC6}" type="pres">
      <dgm:prSet presAssocID="{150DBBC1-D6DC-46A4-B906-51E3C3381F90}" presName="Name1" presStyleCnt="0"/>
      <dgm:spPr/>
    </dgm:pt>
    <dgm:pt modelId="{C32D2245-BC1E-4AB6-B345-67BC66850176}" type="pres">
      <dgm:prSet presAssocID="{150DBBC1-D6DC-46A4-B906-51E3C3381F90}" presName="cycle" presStyleCnt="0"/>
      <dgm:spPr/>
    </dgm:pt>
    <dgm:pt modelId="{AC7FE7B0-A991-4EDC-8DDF-0A8C2F1BF01A}" type="pres">
      <dgm:prSet presAssocID="{150DBBC1-D6DC-46A4-B906-51E3C3381F90}" presName="srcNode" presStyleLbl="node1" presStyleIdx="0" presStyleCnt="7"/>
      <dgm:spPr/>
    </dgm:pt>
    <dgm:pt modelId="{FC6F43FF-D241-4F83-971D-912965429F72}" type="pres">
      <dgm:prSet presAssocID="{150DBBC1-D6DC-46A4-B906-51E3C3381F90}" presName="conn" presStyleLbl="parChTrans1D2" presStyleIdx="0" presStyleCnt="1"/>
      <dgm:spPr/>
      <dgm:t>
        <a:bodyPr/>
        <a:lstStyle/>
        <a:p>
          <a:endParaRPr lang="tr-TR"/>
        </a:p>
      </dgm:t>
    </dgm:pt>
    <dgm:pt modelId="{327AB3AC-6330-44C8-91AE-48BAB8DF8FD3}" type="pres">
      <dgm:prSet presAssocID="{150DBBC1-D6DC-46A4-B906-51E3C3381F90}" presName="extraNode" presStyleLbl="node1" presStyleIdx="0" presStyleCnt="7"/>
      <dgm:spPr/>
    </dgm:pt>
    <dgm:pt modelId="{BDD3EE6D-C35A-4B42-8CBC-204878122AB1}" type="pres">
      <dgm:prSet presAssocID="{150DBBC1-D6DC-46A4-B906-51E3C3381F90}" presName="dstNode" presStyleLbl="node1" presStyleIdx="0" presStyleCnt="7"/>
      <dgm:spPr/>
    </dgm:pt>
    <dgm:pt modelId="{220EF659-202C-49CD-B888-A86DC9E65256}" type="pres">
      <dgm:prSet presAssocID="{33292CF4-810B-4D36-B4DC-E99173BDF89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7A32F9-B7F9-4DF6-87CA-435F7DA9A596}" type="pres">
      <dgm:prSet presAssocID="{33292CF4-810B-4D36-B4DC-E99173BDF89E}" presName="accent_1" presStyleCnt="0"/>
      <dgm:spPr/>
    </dgm:pt>
    <dgm:pt modelId="{D890C11B-6B15-47C4-988F-A541EF79F395}" type="pres">
      <dgm:prSet presAssocID="{33292CF4-810B-4D36-B4DC-E99173BDF89E}" presName="accentRepeatNode" presStyleLbl="solidFgAcc1" presStyleIdx="0" presStyleCnt="7"/>
      <dgm:spPr/>
    </dgm:pt>
    <dgm:pt modelId="{FB17B97B-7F94-4D49-BFF6-42DE302D5E6F}" type="pres">
      <dgm:prSet presAssocID="{CDE1F9B1-4F73-4FFD-8FF3-8753F3B0B90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298F60-3ED2-4CA8-B035-EAE9AFE35F44}" type="pres">
      <dgm:prSet presAssocID="{CDE1F9B1-4F73-4FFD-8FF3-8753F3B0B907}" presName="accent_2" presStyleCnt="0"/>
      <dgm:spPr/>
    </dgm:pt>
    <dgm:pt modelId="{327786CD-5078-4E89-AAF9-2506B4EBB43C}" type="pres">
      <dgm:prSet presAssocID="{CDE1F9B1-4F73-4FFD-8FF3-8753F3B0B907}" presName="accentRepeatNode" presStyleLbl="solidFgAcc1" presStyleIdx="1" presStyleCnt="7"/>
      <dgm:spPr/>
    </dgm:pt>
    <dgm:pt modelId="{455E7324-8C0E-413E-96CC-1B2B8C3E2336}" type="pres">
      <dgm:prSet presAssocID="{A4E78BE5-C98B-4A41-830C-E26965660C6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C510F7-FE14-4B2B-8506-43CD51982AFC}" type="pres">
      <dgm:prSet presAssocID="{A4E78BE5-C98B-4A41-830C-E26965660C68}" presName="accent_3" presStyleCnt="0"/>
      <dgm:spPr/>
    </dgm:pt>
    <dgm:pt modelId="{B8272750-D7EC-4AE2-B823-3FD0511AC6E2}" type="pres">
      <dgm:prSet presAssocID="{A4E78BE5-C98B-4A41-830C-E26965660C68}" presName="accentRepeatNode" presStyleLbl="solidFgAcc1" presStyleIdx="2" presStyleCnt="7"/>
      <dgm:spPr/>
    </dgm:pt>
    <dgm:pt modelId="{F3E9362E-D0D3-4002-94CD-8EF5878DE380}" type="pres">
      <dgm:prSet presAssocID="{A683752C-DB7C-45B7-8220-467B0C872B4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8E2663-2CD5-4DFC-8298-74E7CC9F9673}" type="pres">
      <dgm:prSet presAssocID="{A683752C-DB7C-45B7-8220-467B0C872B4F}" presName="accent_4" presStyleCnt="0"/>
      <dgm:spPr/>
    </dgm:pt>
    <dgm:pt modelId="{BC8FB4B1-D494-4E69-8AC2-EE08F6413AF6}" type="pres">
      <dgm:prSet presAssocID="{A683752C-DB7C-45B7-8220-467B0C872B4F}" presName="accentRepeatNode" presStyleLbl="solidFgAcc1" presStyleIdx="3" presStyleCnt="7"/>
      <dgm:spPr/>
    </dgm:pt>
    <dgm:pt modelId="{05A2CAED-3FD6-4C4D-8745-353689DAB3E5}" type="pres">
      <dgm:prSet presAssocID="{05CAD8EB-8529-49AC-A0ED-5A5C08C5A96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E4C07D-A097-4C8E-BAF3-C0C88C355734}" type="pres">
      <dgm:prSet presAssocID="{05CAD8EB-8529-49AC-A0ED-5A5C08C5A965}" presName="accent_5" presStyleCnt="0"/>
      <dgm:spPr/>
    </dgm:pt>
    <dgm:pt modelId="{EB4D0D2F-535A-4C22-A58D-0920E66FD06B}" type="pres">
      <dgm:prSet presAssocID="{05CAD8EB-8529-49AC-A0ED-5A5C08C5A965}" presName="accentRepeatNode" presStyleLbl="solidFgAcc1" presStyleIdx="4" presStyleCnt="7"/>
      <dgm:spPr/>
    </dgm:pt>
    <dgm:pt modelId="{2DBE9A94-6C8F-4AB8-AF7C-4EC45737BB12}" type="pres">
      <dgm:prSet presAssocID="{051BF98B-2CD9-4359-ACC0-4239F2666B3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2C7365-4DB7-4154-9CB3-754B8821B9F7}" type="pres">
      <dgm:prSet presAssocID="{051BF98B-2CD9-4359-ACC0-4239F2666B3B}" presName="accent_6" presStyleCnt="0"/>
      <dgm:spPr/>
    </dgm:pt>
    <dgm:pt modelId="{D9F0C1F4-409E-4A0F-A7C0-5D4F7DDFC80E}" type="pres">
      <dgm:prSet presAssocID="{051BF98B-2CD9-4359-ACC0-4239F2666B3B}" presName="accentRepeatNode" presStyleLbl="solidFgAcc1" presStyleIdx="5" presStyleCnt="7"/>
      <dgm:spPr/>
    </dgm:pt>
    <dgm:pt modelId="{9B952F31-3EA3-4A5F-A7DB-EEB08ED9851B}" type="pres">
      <dgm:prSet presAssocID="{5B85E118-7B14-4A51-85E6-479128D4F88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BCB965-F630-4075-BF06-895D05BA0899}" type="pres">
      <dgm:prSet presAssocID="{5B85E118-7B14-4A51-85E6-479128D4F889}" presName="accent_7" presStyleCnt="0"/>
      <dgm:spPr/>
    </dgm:pt>
    <dgm:pt modelId="{50F24107-7EC0-4937-AC0F-ED662939CBBF}" type="pres">
      <dgm:prSet presAssocID="{5B85E118-7B14-4A51-85E6-479128D4F889}" presName="accentRepeatNode" presStyleLbl="solidFgAcc1" presStyleIdx="6" presStyleCnt="7"/>
      <dgm:spPr/>
    </dgm:pt>
  </dgm:ptLst>
  <dgm:cxnLst>
    <dgm:cxn modelId="{B08E9501-3DD8-4221-A058-22B02D262852}" type="presOf" srcId="{A683752C-DB7C-45B7-8220-467B0C872B4F}" destId="{F3E9362E-D0D3-4002-94CD-8EF5878DE380}" srcOrd="0" destOrd="0" presId="urn:microsoft.com/office/officeart/2008/layout/VerticalCurvedList"/>
    <dgm:cxn modelId="{D2682D84-219A-4935-AB1C-5B3E0ED2BC7B}" type="presOf" srcId="{05CAD8EB-8529-49AC-A0ED-5A5C08C5A965}" destId="{05A2CAED-3FD6-4C4D-8745-353689DAB3E5}" srcOrd="0" destOrd="0" presId="urn:microsoft.com/office/officeart/2008/layout/VerticalCurvedList"/>
    <dgm:cxn modelId="{10B1F00B-A10D-4A71-AB3C-2223D45A13FC}" type="presOf" srcId="{CDE1F9B1-4F73-4FFD-8FF3-8753F3B0B907}" destId="{FB17B97B-7F94-4D49-BFF6-42DE302D5E6F}" srcOrd="0" destOrd="0" presId="urn:microsoft.com/office/officeart/2008/layout/VerticalCurvedList"/>
    <dgm:cxn modelId="{B72994A5-47A8-40A3-BA55-40463F637B2A}" type="presOf" srcId="{5B85E118-7B14-4A51-85E6-479128D4F889}" destId="{9B952F31-3EA3-4A5F-A7DB-EEB08ED9851B}" srcOrd="0" destOrd="0" presId="urn:microsoft.com/office/officeart/2008/layout/VerticalCurvedList"/>
    <dgm:cxn modelId="{98B5A341-9621-4675-94E8-8538D5003017}" type="presOf" srcId="{150DBBC1-D6DC-46A4-B906-51E3C3381F90}" destId="{616E6F42-D2E5-47AF-AC64-07578853D64E}" srcOrd="0" destOrd="0" presId="urn:microsoft.com/office/officeart/2008/layout/VerticalCurvedList"/>
    <dgm:cxn modelId="{1A01EB86-1F2E-47C0-8B71-E62DF4BC3F8D}" srcId="{150DBBC1-D6DC-46A4-B906-51E3C3381F90}" destId="{CDE1F9B1-4F73-4FFD-8FF3-8753F3B0B907}" srcOrd="1" destOrd="0" parTransId="{DBDDAFC7-C2D3-487F-AADC-D431C4ACD454}" sibTransId="{D305DAF1-D909-4EE1-B3B4-F15C1F6A3213}"/>
    <dgm:cxn modelId="{F4A92FB7-2DFB-462D-A6EA-9835DD28C7B4}" srcId="{150DBBC1-D6DC-46A4-B906-51E3C3381F90}" destId="{A683752C-DB7C-45B7-8220-467B0C872B4F}" srcOrd="3" destOrd="0" parTransId="{3C74B8FF-F6B3-4FFC-B237-86A7AD924721}" sibTransId="{C88AF1BC-DC0D-4B8D-95FC-DCCDA64F1C9D}"/>
    <dgm:cxn modelId="{46968683-70EE-4C1C-ACD5-0728E08E210E}" srcId="{150DBBC1-D6DC-46A4-B906-51E3C3381F90}" destId="{33292CF4-810B-4D36-B4DC-E99173BDF89E}" srcOrd="0" destOrd="0" parTransId="{894D9A14-1435-4043-96E5-4E389066AE6D}" sibTransId="{23888D07-14B3-4338-9578-8F1DE196BB92}"/>
    <dgm:cxn modelId="{D23B3BCB-5AA8-4FED-923C-6CAE1B609A26}" type="presOf" srcId="{A4E78BE5-C98B-4A41-830C-E26965660C68}" destId="{455E7324-8C0E-413E-96CC-1B2B8C3E2336}" srcOrd="0" destOrd="0" presId="urn:microsoft.com/office/officeart/2008/layout/VerticalCurvedList"/>
    <dgm:cxn modelId="{48F2BA04-0039-4C47-A778-D2F4EE4B6F5D}" srcId="{150DBBC1-D6DC-46A4-B906-51E3C3381F90}" destId="{05CAD8EB-8529-49AC-A0ED-5A5C08C5A965}" srcOrd="4" destOrd="0" parTransId="{BE519C1F-783E-4556-9ABA-062814D03017}" sibTransId="{2C8DEA04-BAD8-402F-81A9-DB17E27E16E2}"/>
    <dgm:cxn modelId="{4B57D41E-A3F9-4134-82DA-F84C93915321}" type="presOf" srcId="{33292CF4-810B-4D36-B4DC-E99173BDF89E}" destId="{220EF659-202C-49CD-B888-A86DC9E65256}" srcOrd="0" destOrd="0" presId="urn:microsoft.com/office/officeart/2008/layout/VerticalCurvedList"/>
    <dgm:cxn modelId="{E0585839-E50E-4EB6-A0FE-77CF64346AC0}" srcId="{150DBBC1-D6DC-46A4-B906-51E3C3381F90}" destId="{5B85E118-7B14-4A51-85E6-479128D4F889}" srcOrd="6" destOrd="0" parTransId="{EB754F87-C561-4472-8056-FC965F9C84C9}" sibTransId="{FBDBEAAD-FE30-447B-AB8C-7F5450265F4C}"/>
    <dgm:cxn modelId="{B7E6BC7F-1789-4F28-AA1F-BF689B7A00A6}" srcId="{150DBBC1-D6DC-46A4-B906-51E3C3381F90}" destId="{A4E78BE5-C98B-4A41-830C-E26965660C68}" srcOrd="2" destOrd="0" parTransId="{BB28401B-EAD1-4F59-A2EE-15F8118188C3}" sibTransId="{646ABC2E-9531-4DFC-BD34-A47B879530DD}"/>
    <dgm:cxn modelId="{855674F4-CB18-4F04-B254-9938E82001B1}" srcId="{150DBBC1-D6DC-46A4-B906-51E3C3381F90}" destId="{051BF98B-2CD9-4359-ACC0-4239F2666B3B}" srcOrd="5" destOrd="0" parTransId="{E2E25BC4-DB91-4B63-A281-41023710AD72}" sibTransId="{159F173E-3B93-43AF-956B-EAE0538F95F9}"/>
    <dgm:cxn modelId="{4D215A9B-984D-4722-B864-5C4D0C4603D0}" type="presOf" srcId="{051BF98B-2CD9-4359-ACC0-4239F2666B3B}" destId="{2DBE9A94-6C8F-4AB8-AF7C-4EC45737BB12}" srcOrd="0" destOrd="0" presId="urn:microsoft.com/office/officeart/2008/layout/VerticalCurvedList"/>
    <dgm:cxn modelId="{E985A595-6AEF-4DEB-8593-F458BA47025C}" type="presOf" srcId="{23888D07-14B3-4338-9578-8F1DE196BB92}" destId="{FC6F43FF-D241-4F83-971D-912965429F72}" srcOrd="0" destOrd="0" presId="urn:microsoft.com/office/officeart/2008/layout/VerticalCurvedList"/>
    <dgm:cxn modelId="{8A4F2B34-0E8C-40A1-AED6-462691E6DD72}" type="presParOf" srcId="{616E6F42-D2E5-47AF-AC64-07578853D64E}" destId="{EA1424ED-FE23-4375-BD7F-9E0CB8F22CC6}" srcOrd="0" destOrd="0" presId="urn:microsoft.com/office/officeart/2008/layout/VerticalCurvedList"/>
    <dgm:cxn modelId="{14AA2FA0-C58D-4892-8E5E-E17841C0B745}" type="presParOf" srcId="{EA1424ED-FE23-4375-BD7F-9E0CB8F22CC6}" destId="{C32D2245-BC1E-4AB6-B345-67BC66850176}" srcOrd="0" destOrd="0" presId="urn:microsoft.com/office/officeart/2008/layout/VerticalCurvedList"/>
    <dgm:cxn modelId="{7048F948-5C34-4890-8767-7E50660CD68B}" type="presParOf" srcId="{C32D2245-BC1E-4AB6-B345-67BC66850176}" destId="{AC7FE7B0-A991-4EDC-8DDF-0A8C2F1BF01A}" srcOrd="0" destOrd="0" presId="urn:microsoft.com/office/officeart/2008/layout/VerticalCurvedList"/>
    <dgm:cxn modelId="{FE9DA6BD-8C91-4D43-8BCD-4EC8F264C509}" type="presParOf" srcId="{C32D2245-BC1E-4AB6-B345-67BC66850176}" destId="{FC6F43FF-D241-4F83-971D-912965429F72}" srcOrd="1" destOrd="0" presId="urn:microsoft.com/office/officeart/2008/layout/VerticalCurvedList"/>
    <dgm:cxn modelId="{9B0BDCE8-3551-4A91-9139-6254EEB4768F}" type="presParOf" srcId="{C32D2245-BC1E-4AB6-B345-67BC66850176}" destId="{327AB3AC-6330-44C8-91AE-48BAB8DF8FD3}" srcOrd="2" destOrd="0" presId="urn:microsoft.com/office/officeart/2008/layout/VerticalCurvedList"/>
    <dgm:cxn modelId="{E633983F-BF17-4886-A792-54D83FC73CC1}" type="presParOf" srcId="{C32D2245-BC1E-4AB6-B345-67BC66850176}" destId="{BDD3EE6D-C35A-4B42-8CBC-204878122AB1}" srcOrd="3" destOrd="0" presId="urn:microsoft.com/office/officeart/2008/layout/VerticalCurvedList"/>
    <dgm:cxn modelId="{F9306BB4-BD2B-41C9-A24E-C6C0205B1B6A}" type="presParOf" srcId="{EA1424ED-FE23-4375-BD7F-9E0CB8F22CC6}" destId="{220EF659-202C-49CD-B888-A86DC9E65256}" srcOrd="1" destOrd="0" presId="urn:microsoft.com/office/officeart/2008/layout/VerticalCurvedList"/>
    <dgm:cxn modelId="{18063B63-1251-411F-96C5-CB081C1B1A91}" type="presParOf" srcId="{EA1424ED-FE23-4375-BD7F-9E0CB8F22CC6}" destId="{FC7A32F9-B7F9-4DF6-87CA-435F7DA9A596}" srcOrd="2" destOrd="0" presId="urn:microsoft.com/office/officeart/2008/layout/VerticalCurvedList"/>
    <dgm:cxn modelId="{F11B2A3C-81CE-4731-9A33-34F2DDC463F6}" type="presParOf" srcId="{FC7A32F9-B7F9-4DF6-87CA-435F7DA9A596}" destId="{D890C11B-6B15-47C4-988F-A541EF79F395}" srcOrd="0" destOrd="0" presId="urn:microsoft.com/office/officeart/2008/layout/VerticalCurvedList"/>
    <dgm:cxn modelId="{61914537-05C2-4513-AF50-A5B82D6E4655}" type="presParOf" srcId="{EA1424ED-FE23-4375-BD7F-9E0CB8F22CC6}" destId="{FB17B97B-7F94-4D49-BFF6-42DE302D5E6F}" srcOrd="3" destOrd="0" presId="urn:microsoft.com/office/officeart/2008/layout/VerticalCurvedList"/>
    <dgm:cxn modelId="{897A20DC-843E-47C8-9EC2-79445F2AE2E1}" type="presParOf" srcId="{EA1424ED-FE23-4375-BD7F-9E0CB8F22CC6}" destId="{94298F60-3ED2-4CA8-B035-EAE9AFE35F44}" srcOrd="4" destOrd="0" presId="urn:microsoft.com/office/officeart/2008/layout/VerticalCurvedList"/>
    <dgm:cxn modelId="{68775B62-4C84-400F-BC3D-C2634D6BB727}" type="presParOf" srcId="{94298F60-3ED2-4CA8-B035-EAE9AFE35F44}" destId="{327786CD-5078-4E89-AAF9-2506B4EBB43C}" srcOrd="0" destOrd="0" presId="urn:microsoft.com/office/officeart/2008/layout/VerticalCurvedList"/>
    <dgm:cxn modelId="{24DC2CD7-658B-4A61-A378-E05731176ED7}" type="presParOf" srcId="{EA1424ED-FE23-4375-BD7F-9E0CB8F22CC6}" destId="{455E7324-8C0E-413E-96CC-1B2B8C3E2336}" srcOrd="5" destOrd="0" presId="urn:microsoft.com/office/officeart/2008/layout/VerticalCurvedList"/>
    <dgm:cxn modelId="{B4B1856A-E270-4A1B-9647-8C8748E6E6F1}" type="presParOf" srcId="{EA1424ED-FE23-4375-BD7F-9E0CB8F22CC6}" destId="{8AC510F7-FE14-4B2B-8506-43CD51982AFC}" srcOrd="6" destOrd="0" presId="urn:microsoft.com/office/officeart/2008/layout/VerticalCurvedList"/>
    <dgm:cxn modelId="{EF9851C4-E17B-41EE-8B00-E6438FF3E8BE}" type="presParOf" srcId="{8AC510F7-FE14-4B2B-8506-43CD51982AFC}" destId="{B8272750-D7EC-4AE2-B823-3FD0511AC6E2}" srcOrd="0" destOrd="0" presId="urn:microsoft.com/office/officeart/2008/layout/VerticalCurvedList"/>
    <dgm:cxn modelId="{6D579295-2855-4267-8FD3-120DDE79901E}" type="presParOf" srcId="{EA1424ED-FE23-4375-BD7F-9E0CB8F22CC6}" destId="{F3E9362E-D0D3-4002-94CD-8EF5878DE380}" srcOrd="7" destOrd="0" presId="urn:microsoft.com/office/officeart/2008/layout/VerticalCurvedList"/>
    <dgm:cxn modelId="{97D3B985-6143-428B-A82D-A9536F7B6B07}" type="presParOf" srcId="{EA1424ED-FE23-4375-BD7F-9E0CB8F22CC6}" destId="{468E2663-2CD5-4DFC-8298-74E7CC9F9673}" srcOrd="8" destOrd="0" presId="urn:microsoft.com/office/officeart/2008/layout/VerticalCurvedList"/>
    <dgm:cxn modelId="{0769DB80-80E9-47FE-BCCC-4E840B29D2BD}" type="presParOf" srcId="{468E2663-2CD5-4DFC-8298-74E7CC9F9673}" destId="{BC8FB4B1-D494-4E69-8AC2-EE08F6413AF6}" srcOrd="0" destOrd="0" presId="urn:microsoft.com/office/officeart/2008/layout/VerticalCurvedList"/>
    <dgm:cxn modelId="{EBC27555-4F2F-433C-8F37-14F600F930C0}" type="presParOf" srcId="{EA1424ED-FE23-4375-BD7F-9E0CB8F22CC6}" destId="{05A2CAED-3FD6-4C4D-8745-353689DAB3E5}" srcOrd="9" destOrd="0" presId="urn:microsoft.com/office/officeart/2008/layout/VerticalCurvedList"/>
    <dgm:cxn modelId="{52762468-6D09-45FF-8C49-7DD6B644675C}" type="presParOf" srcId="{EA1424ED-FE23-4375-BD7F-9E0CB8F22CC6}" destId="{5FE4C07D-A097-4C8E-BAF3-C0C88C355734}" srcOrd="10" destOrd="0" presId="urn:microsoft.com/office/officeart/2008/layout/VerticalCurvedList"/>
    <dgm:cxn modelId="{7357A945-1CBB-4AD3-A223-C9480BC44C33}" type="presParOf" srcId="{5FE4C07D-A097-4C8E-BAF3-C0C88C355734}" destId="{EB4D0D2F-535A-4C22-A58D-0920E66FD06B}" srcOrd="0" destOrd="0" presId="urn:microsoft.com/office/officeart/2008/layout/VerticalCurvedList"/>
    <dgm:cxn modelId="{38EDE6C8-676A-4D79-A8EE-BB60DFB5B231}" type="presParOf" srcId="{EA1424ED-FE23-4375-BD7F-9E0CB8F22CC6}" destId="{2DBE9A94-6C8F-4AB8-AF7C-4EC45737BB12}" srcOrd="11" destOrd="0" presId="urn:microsoft.com/office/officeart/2008/layout/VerticalCurvedList"/>
    <dgm:cxn modelId="{667A6DC8-BFF1-46BE-BDDB-5ACF142E07A8}" type="presParOf" srcId="{EA1424ED-FE23-4375-BD7F-9E0CB8F22CC6}" destId="{DB2C7365-4DB7-4154-9CB3-754B8821B9F7}" srcOrd="12" destOrd="0" presId="urn:microsoft.com/office/officeart/2008/layout/VerticalCurvedList"/>
    <dgm:cxn modelId="{DC4A6941-6EB7-40A3-B99A-391471556D76}" type="presParOf" srcId="{DB2C7365-4DB7-4154-9CB3-754B8821B9F7}" destId="{D9F0C1F4-409E-4A0F-A7C0-5D4F7DDFC80E}" srcOrd="0" destOrd="0" presId="urn:microsoft.com/office/officeart/2008/layout/VerticalCurvedList"/>
    <dgm:cxn modelId="{E512C658-081F-4C55-8D64-BC3E286C315B}" type="presParOf" srcId="{EA1424ED-FE23-4375-BD7F-9E0CB8F22CC6}" destId="{9B952F31-3EA3-4A5F-A7DB-EEB08ED9851B}" srcOrd="13" destOrd="0" presId="urn:microsoft.com/office/officeart/2008/layout/VerticalCurvedList"/>
    <dgm:cxn modelId="{FD9E7CD2-D1B0-4849-BED9-30484AB9D64E}" type="presParOf" srcId="{EA1424ED-FE23-4375-BD7F-9E0CB8F22CC6}" destId="{2FBCB965-F630-4075-BF06-895D05BA0899}" srcOrd="14" destOrd="0" presId="urn:microsoft.com/office/officeart/2008/layout/VerticalCurvedList"/>
    <dgm:cxn modelId="{2CABA4D0-536A-4568-9985-E6B634FA544B}" type="presParOf" srcId="{2FBCB965-F630-4075-BF06-895D05BA0899}" destId="{50F24107-7EC0-4937-AC0F-ED662939CB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B06DEB-651B-4356-B825-C2AB96DF89EC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2D7971C-F265-42E8-8121-839DC8611A1F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UR-GE Desteği</a:t>
          </a:r>
          <a:endParaRPr lang="tr-TR" sz="3200" dirty="0"/>
        </a:p>
      </dgm:t>
    </dgm:pt>
    <dgm:pt modelId="{A38F83D6-30A2-4AEF-BEC6-BD87C45960D9}" type="parTrans" cxnId="{5FCD178D-6241-4369-895B-8B07DD7B5DA6}">
      <dgm:prSet/>
      <dgm:spPr/>
      <dgm:t>
        <a:bodyPr/>
        <a:lstStyle/>
        <a:p>
          <a:endParaRPr lang="tr-TR"/>
        </a:p>
      </dgm:t>
    </dgm:pt>
    <dgm:pt modelId="{02CA88DA-DF24-422C-867C-C33823470742}" type="sibTrans" cxnId="{5FCD178D-6241-4369-895B-8B07DD7B5DA6}">
      <dgm:prSet/>
      <dgm:spPr/>
      <dgm:t>
        <a:bodyPr/>
        <a:lstStyle/>
        <a:p>
          <a:endParaRPr lang="tr-TR"/>
        </a:p>
      </dgm:t>
    </dgm:pt>
    <dgm:pt modelId="{C8525F42-D91C-4724-A867-3D86908339E9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Pazara Giriş Belgelerinin Desteklenmesi</a:t>
          </a:r>
          <a:endParaRPr lang="tr-TR" sz="3200" dirty="0"/>
        </a:p>
      </dgm:t>
    </dgm:pt>
    <dgm:pt modelId="{A921998E-6514-4D99-9DE1-19663AB9D91B}" type="parTrans" cxnId="{4D86A4F0-FAF0-4CFB-B5FB-14F25DD9C3BC}">
      <dgm:prSet/>
      <dgm:spPr/>
      <dgm:t>
        <a:bodyPr/>
        <a:lstStyle/>
        <a:p>
          <a:endParaRPr lang="tr-TR"/>
        </a:p>
      </dgm:t>
    </dgm:pt>
    <dgm:pt modelId="{C560DC0C-16B0-40B8-9050-E22A2569DE24}" type="sibTrans" cxnId="{4D86A4F0-FAF0-4CFB-B5FB-14F25DD9C3BC}">
      <dgm:prSet/>
      <dgm:spPr/>
      <dgm:t>
        <a:bodyPr/>
        <a:lstStyle/>
        <a:p>
          <a:endParaRPr lang="tr-TR"/>
        </a:p>
      </dgm:t>
    </dgm:pt>
    <dgm:pt modelId="{EB8CFC54-2F5F-42DE-93D2-6BA2C846914D}">
      <dgm:prSet phldrT="[Metin]" custT="1"/>
      <dgm:spPr/>
      <dgm:t>
        <a:bodyPr/>
        <a:lstStyle/>
        <a:p>
          <a:r>
            <a:rPr lang="tr-TR" sz="3200" dirty="0" smtClean="0"/>
            <a:t>Pazar Araştırma ve Pazara Giriş Desteği</a:t>
          </a:r>
          <a:endParaRPr lang="tr-TR" sz="3200" dirty="0"/>
        </a:p>
      </dgm:t>
    </dgm:pt>
    <dgm:pt modelId="{BBC9D48B-FE05-424E-B67D-72EA6049D7D9}" type="parTrans" cxnId="{D6E3DFDB-B111-4FF0-AF03-B39454C2CB90}">
      <dgm:prSet/>
      <dgm:spPr/>
      <dgm:t>
        <a:bodyPr/>
        <a:lstStyle/>
        <a:p>
          <a:endParaRPr lang="tr-TR"/>
        </a:p>
      </dgm:t>
    </dgm:pt>
    <dgm:pt modelId="{81A89D19-FBA6-4EA2-AFA3-12DCFAD1F1F5}" type="sibTrans" cxnId="{D6E3DFDB-B111-4FF0-AF03-B39454C2CB90}">
      <dgm:prSet/>
      <dgm:spPr/>
      <dgm:t>
        <a:bodyPr/>
        <a:lstStyle/>
        <a:p>
          <a:endParaRPr lang="tr-TR"/>
        </a:p>
      </dgm:t>
    </dgm:pt>
    <dgm:pt modelId="{E402C66A-ECD5-42EC-BE5A-BF28E782735C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Marka ve Turquality Desteği</a:t>
          </a:r>
          <a:endParaRPr lang="tr-TR" sz="3200" dirty="0"/>
        </a:p>
      </dgm:t>
    </dgm:pt>
    <dgm:pt modelId="{4BA8E5F3-D199-4B38-985B-ADFD677E8237}" type="parTrans" cxnId="{85257933-1705-4178-BCA3-DD6F7C4D1A2D}">
      <dgm:prSet/>
      <dgm:spPr/>
      <dgm:t>
        <a:bodyPr/>
        <a:lstStyle/>
        <a:p>
          <a:endParaRPr lang="tr-TR"/>
        </a:p>
      </dgm:t>
    </dgm:pt>
    <dgm:pt modelId="{A1751B9F-6201-45FA-BAED-958DECC9A6B0}" type="sibTrans" cxnId="{85257933-1705-4178-BCA3-DD6F7C4D1A2D}">
      <dgm:prSet/>
      <dgm:spPr/>
      <dgm:t>
        <a:bodyPr/>
        <a:lstStyle/>
        <a:p>
          <a:endParaRPr lang="tr-TR"/>
        </a:p>
      </dgm:t>
    </dgm:pt>
    <dgm:pt modelId="{389F4B7B-D795-4423-B42D-EF7117219FA1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Fuar Desteği</a:t>
          </a:r>
          <a:endParaRPr lang="tr-TR" sz="3200" dirty="0"/>
        </a:p>
      </dgm:t>
    </dgm:pt>
    <dgm:pt modelId="{D3619DE7-8DC6-48AA-A68C-B1E921F3598B}" type="parTrans" cxnId="{AAEE2761-477F-41DE-9090-454507E728C6}">
      <dgm:prSet/>
      <dgm:spPr/>
      <dgm:t>
        <a:bodyPr/>
        <a:lstStyle/>
        <a:p>
          <a:endParaRPr lang="tr-TR"/>
        </a:p>
      </dgm:t>
    </dgm:pt>
    <dgm:pt modelId="{6F892E02-3064-4D35-B35B-8CF90C7CD15A}" type="sibTrans" cxnId="{AAEE2761-477F-41DE-9090-454507E728C6}">
      <dgm:prSet/>
      <dgm:spPr/>
      <dgm:t>
        <a:bodyPr/>
        <a:lstStyle/>
        <a:p>
          <a:endParaRPr lang="tr-TR"/>
        </a:p>
      </dgm:t>
    </dgm:pt>
    <dgm:pt modelId="{688E2143-1633-459D-AC1C-0128308214F8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Yurtdışı Birim, Marka ve Tanıtım Desteği</a:t>
          </a:r>
          <a:endParaRPr lang="tr-TR" sz="3200" dirty="0"/>
        </a:p>
      </dgm:t>
    </dgm:pt>
    <dgm:pt modelId="{2C36174A-23AD-4665-ADA5-DEF0D2A7439E}" type="parTrans" cxnId="{F3C1C506-42C5-406C-9EFF-194C57B3B620}">
      <dgm:prSet/>
      <dgm:spPr/>
      <dgm:t>
        <a:bodyPr/>
        <a:lstStyle/>
        <a:p>
          <a:endParaRPr lang="tr-TR"/>
        </a:p>
      </dgm:t>
    </dgm:pt>
    <dgm:pt modelId="{0E548098-989E-4663-84C4-ACE329897E83}" type="sibTrans" cxnId="{F3C1C506-42C5-406C-9EFF-194C57B3B620}">
      <dgm:prSet/>
      <dgm:spPr/>
      <dgm:t>
        <a:bodyPr/>
        <a:lstStyle/>
        <a:p>
          <a:endParaRPr lang="tr-TR"/>
        </a:p>
      </dgm:t>
    </dgm:pt>
    <dgm:pt modelId="{AED54C5C-16BF-4C7A-9019-8D85BF9BA605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Tasarım Desteği</a:t>
          </a:r>
          <a:endParaRPr lang="tr-TR" sz="3200" dirty="0"/>
        </a:p>
      </dgm:t>
    </dgm:pt>
    <dgm:pt modelId="{139A516C-7EB3-4010-8CA7-E56BDEF5C84D}" type="parTrans" cxnId="{30D4A9B0-3DBC-49BE-8B09-7B1EEA9EE8B4}">
      <dgm:prSet/>
      <dgm:spPr/>
      <dgm:t>
        <a:bodyPr/>
        <a:lstStyle/>
        <a:p>
          <a:endParaRPr lang="tr-TR"/>
        </a:p>
      </dgm:t>
    </dgm:pt>
    <dgm:pt modelId="{034EC137-77DC-4DE1-A9A8-DA5504CBDDC5}" type="sibTrans" cxnId="{30D4A9B0-3DBC-49BE-8B09-7B1EEA9EE8B4}">
      <dgm:prSet/>
      <dgm:spPr/>
      <dgm:t>
        <a:bodyPr/>
        <a:lstStyle/>
        <a:p>
          <a:endParaRPr lang="tr-TR"/>
        </a:p>
      </dgm:t>
    </dgm:pt>
    <dgm:pt modelId="{3BE8EF46-0D02-45C2-9D9B-B6C4CF1D03B9}" type="pres">
      <dgm:prSet presAssocID="{D8B06DEB-651B-4356-B825-C2AB96DF89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0A86D-3553-4CD4-9F29-277072C6F8E2}" type="pres">
      <dgm:prSet presAssocID="{D8B06DEB-651B-4356-B825-C2AB96DF89EC}" presName="Name1" presStyleCnt="0"/>
      <dgm:spPr/>
      <dgm:t>
        <a:bodyPr/>
        <a:lstStyle/>
        <a:p>
          <a:endParaRPr lang="tr-TR"/>
        </a:p>
      </dgm:t>
    </dgm:pt>
    <dgm:pt modelId="{100B0909-FC3E-40D1-A040-BE7BC6A914EE}" type="pres">
      <dgm:prSet presAssocID="{D8B06DEB-651B-4356-B825-C2AB96DF89EC}" presName="cycle" presStyleCnt="0"/>
      <dgm:spPr/>
      <dgm:t>
        <a:bodyPr/>
        <a:lstStyle/>
        <a:p>
          <a:endParaRPr lang="tr-TR"/>
        </a:p>
      </dgm:t>
    </dgm:pt>
    <dgm:pt modelId="{216115BE-C3F5-4AB9-9466-7D22DA6C53C3}" type="pres">
      <dgm:prSet presAssocID="{D8B06DEB-651B-4356-B825-C2AB96DF89EC}" presName="srcNode" presStyleLbl="node1" presStyleIdx="0" presStyleCnt="7"/>
      <dgm:spPr/>
      <dgm:t>
        <a:bodyPr/>
        <a:lstStyle/>
        <a:p>
          <a:endParaRPr lang="tr-TR"/>
        </a:p>
      </dgm:t>
    </dgm:pt>
    <dgm:pt modelId="{9AB4B27E-7516-42D9-AB95-C2B7264496D7}" type="pres">
      <dgm:prSet presAssocID="{D8B06DEB-651B-4356-B825-C2AB96DF89EC}" presName="conn" presStyleLbl="parChTrans1D2" presStyleIdx="0" presStyleCnt="1"/>
      <dgm:spPr/>
      <dgm:t>
        <a:bodyPr/>
        <a:lstStyle/>
        <a:p>
          <a:endParaRPr lang="tr-TR"/>
        </a:p>
      </dgm:t>
    </dgm:pt>
    <dgm:pt modelId="{C2BE4588-D958-4F77-B53C-3926E3812967}" type="pres">
      <dgm:prSet presAssocID="{D8B06DEB-651B-4356-B825-C2AB96DF89EC}" presName="extraNode" presStyleLbl="node1" presStyleIdx="0" presStyleCnt="7"/>
      <dgm:spPr/>
      <dgm:t>
        <a:bodyPr/>
        <a:lstStyle/>
        <a:p>
          <a:endParaRPr lang="tr-TR"/>
        </a:p>
      </dgm:t>
    </dgm:pt>
    <dgm:pt modelId="{EC8A8B43-818D-406E-99FA-E5D4D432E254}" type="pres">
      <dgm:prSet presAssocID="{D8B06DEB-651B-4356-B825-C2AB96DF89EC}" presName="dstNode" presStyleLbl="node1" presStyleIdx="0" presStyleCnt="7"/>
      <dgm:spPr/>
      <dgm:t>
        <a:bodyPr/>
        <a:lstStyle/>
        <a:p>
          <a:endParaRPr lang="tr-TR"/>
        </a:p>
      </dgm:t>
    </dgm:pt>
    <dgm:pt modelId="{32C5FD87-2222-4DE7-91EB-0F32D44D7E84}" type="pres">
      <dgm:prSet presAssocID="{B2D7971C-F265-42E8-8121-839DC8611A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7AFE2-F181-4EC4-91BE-B28E258D9143}" type="pres">
      <dgm:prSet presAssocID="{B2D7971C-F265-42E8-8121-839DC8611A1F}" presName="accent_1" presStyleCnt="0"/>
      <dgm:spPr/>
      <dgm:t>
        <a:bodyPr/>
        <a:lstStyle/>
        <a:p>
          <a:endParaRPr lang="tr-TR"/>
        </a:p>
      </dgm:t>
    </dgm:pt>
    <dgm:pt modelId="{71215BDD-2499-4A1F-82CF-A917263D9265}" type="pres">
      <dgm:prSet presAssocID="{B2D7971C-F265-42E8-8121-839DC8611A1F}" presName="accentRepeatNode" presStyleLbl="solidFgAcc1" presStyleIdx="0" presStyleCnt="7"/>
      <dgm:spPr/>
      <dgm:t>
        <a:bodyPr/>
        <a:lstStyle/>
        <a:p>
          <a:endParaRPr lang="tr-TR"/>
        </a:p>
      </dgm:t>
    </dgm:pt>
    <dgm:pt modelId="{AD7935FC-A78D-4764-AE16-C43361BF1E1E}" type="pres">
      <dgm:prSet presAssocID="{C8525F42-D91C-4724-A867-3D86908339E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3A58CC-AB0C-4768-A834-FF844449874F}" type="pres">
      <dgm:prSet presAssocID="{C8525F42-D91C-4724-A867-3D86908339E9}" presName="accent_2" presStyleCnt="0"/>
      <dgm:spPr/>
      <dgm:t>
        <a:bodyPr/>
        <a:lstStyle/>
        <a:p>
          <a:endParaRPr lang="tr-TR"/>
        </a:p>
      </dgm:t>
    </dgm:pt>
    <dgm:pt modelId="{8ABBD432-837E-4B65-82AC-C1A7CD14E3C1}" type="pres">
      <dgm:prSet presAssocID="{C8525F42-D91C-4724-A867-3D86908339E9}" presName="accentRepeatNode" presStyleLbl="solidFgAcc1" presStyleIdx="1" presStyleCnt="7"/>
      <dgm:spPr/>
      <dgm:t>
        <a:bodyPr/>
        <a:lstStyle/>
        <a:p>
          <a:endParaRPr lang="tr-TR"/>
        </a:p>
      </dgm:t>
    </dgm:pt>
    <dgm:pt modelId="{3A1FB26B-C60A-40C9-8B6B-C99F1AE5D3E8}" type="pres">
      <dgm:prSet presAssocID="{EB8CFC54-2F5F-42DE-93D2-6BA2C846914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77E5C0-022B-4FAF-89AF-AC8C082427F7}" type="pres">
      <dgm:prSet presAssocID="{EB8CFC54-2F5F-42DE-93D2-6BA2C846914D}" presName="accent_3" presStyleCnt="0"/>
      <dgm:spPr/>
      <dgm:t>
        <a:bodyPr/>
        <a:lstStyle/>
        <a:p>
          <a:endParaRPr lang="tr-TR"/>
        </a:p>
      </dgm:t>
    </dgm:pt>
    <dgm:pt modelId="{DFF84247-7913-4929-A982-0CF13FBA7FC5}" type="pres">
      <dgm:prSet presAssocID="{EB8CFC54-2F5F-42DE-93D2-6BA2C846914D}" presName="accentRepeatNode" presStyleLbl="solidFgAcc1" presStyleIdx="2" presStyleCnt="7"/>
      <dgm:spPr/>
      <dgm:t>
        <a:bodyPr/>
        <a:lstStyle/>
        <a:p>
          <a:endParaRPr lang="tr-TR"/>
        </a:p>
      </dgm:t>
    </dgm:pt>
    <dgm:pt modelId="{69393D2E-EB86-451A-9E14-50922CE10143}" type="pres">
      <dgm:prSet presAssocID="{389F4B7B-D795-4423-B42D-EF7117219FA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98ECE-3258-4008-98B2-571D6BA14396}" type="pres">
      <dgm:prSet presAssocID="{389F4B7B-D795-4423-B42D-EF7117219FA1}" presName="accent_4" presStyleCnt="0"/>
      <dgm:spPr/>
      <dgm:t>
        <a:bodyPr/>
        <a:lstStyle/>
        <a:p>
          <a:endParaRPr lang="tr-TR"/>
        </a:p>
      </dgm:t>
    </dgm:pt>
    <dgm:pt modelId="{9FFB6F93-81CD-4450-B2FC-055F6681DC21}" type="pres">
      <dgm:prSet presAssocID="{389F4B7B-D795-4423-B42D-EF7117219FA1}" presName="accentRepeatNode" presStyleLbl="solidFgAcc1" presStyleIdx="3" presStyleCnt="7"/>
      <dgm:spPr/>
      <dgm:t>
        <a:bodyPr/>
        <a:lstStyle/>
        <a:p>
          <a:endParaRPr lang="tr-TR"/>
        </a:p>
      </dgm:t>
    </dgm:pt>
    <dgm:pt modelId="{2FF44013-B5ED-4109-A459-C94BB72A3EB0}" type="pres">
      <dgm:prSet presAssocID="{688E2143-1633-459D-AC1C-0128308214F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4F215-7DF6-4D82-A5E1-FD9605C5E065}" type="pres">
      <dgm:prSet presAssocID="{688E2143-1633-459D-AC1C-0128308214F8}" presName="accent_5" presStyleCnt="0"/>
      <dgm:spPr/>
      <dgm:t>
        <a:bodyPr/>
        <a:lstStyle/>
        <a:p>
          <a:endParaRPr lang="tr-TR"/>
        </a:p>
      </dgm:t>
    </dgm:pt>
    <dgm:pt modelId="{8B841C5B-6C55-4259-8020-8C17C1C138BB}" type="pres">
      <dgm:prSet presAssocID="{688E2143-1633-459D-AC1C-0128308214F8}" presName="accentRepeatNode" presStyleLbl="solidFgAcc1" presStyleIdx="4" presStyleCnt="7"/>
      <dgm:spPr/>
      <dgm:t>
        <a:bodyPr/>
        <a:lstStyle/>
        <a:p>
          <a:endParaRPr lang="tr-TR"/>
        </a:p>
      </dgm:t>
    </dgm:pt>
    <dgm:pt modelId="{6169B69E-F5C5-4019-802C-6934A97D7F82}" type="pres">
      <dgm:prSet presAssocID="{AED54C5C-16BF-4C7A-9019-8D85BF9BA6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F6D189-800F-42B5-A391-D44438A8FAAA}" type="pres">
      <dgm:prSet presAssocID="{AED54C5C-16BF-4C7A-9019-8D85BF9BA605}" presName="accent_6" presStyleCnt="0"/>
      <dgm:spPr/>
      <dgm:t>
        <a:bodyPr/>
        <a:lstStyle/>
        <a:p>
          <a:endParaRPr lang="tr-TR"/>
        </a:p>
      </dgm:t>
    </dgm:pt>
    <dgm:pt modelId="{EF1E2F0B-537C-4698-834F-AB878DA6BABB}" type="pres">
      <dgm:prSet presAssocID="{AED54C5C-16BF-4C7A-9019-8D85BF9BA605}" presName="accentRepeatNode" presStyleLbl="solidFgAcc1" presStyleIdx="5" presStyleCnt="7"/>
      <dgm:spPr/>
      <dgm:t>
        <a:bodyPr/>
        <a:lstStyle/>
        <a:p>
          <a:endParaRPr lang="tr-TR"/>
        </a:p>
      </dgm:t>
    </dgm:pt>
    <dgm:pt modelId="{2315D915-0C93-406C-BABA-4CB9657DB6F8}" type="pres">
      <dgm:prSet presAssocID="{E402C66A-ECD5-42EC-BE5A-BF28E78273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B74B8E-C9D6-4106-BA40-ACC25A923BA8}" type="pres">
      <dgm:prSet presAssocID="{E402C66A-ECD5-42EC-BE5A-BF28E782735C}" presName="accent_7" presStyleCnt="0"/>
      <dgm:spPr/>
      <dgm:t>
        <a:bodyPr/>
        <a:lstStyle/>
        <a:p>
          <a:endParaRPr lang="tr-TR"/>
        </a:p>
      </dgm:t>
    </dgm:pt>
    <dgm:pt modelId="{C342712F-C2B6-49F8-9EAE-624285547751}" type="pres">
      <dgm:prSet presAssocID="{E402C66A-ECD5-42EC-BE5A-BF28E782735C}" presName="accentRepeatNode" presStyleLbl="solidFgAcc1" presStyleIdx="6" presStyleCnt="7"/>
      <dgm:spPr/>
      <dgm:t>
        <a:bodyPr/>
        <a:lstStyle/>
        <a:p>
          <a:endParaRPr lang="tr-TR"/>
        </a:p>
      </dgm:t>
    </dgm:pt>
  </dgm:ptLst>
  <dgm:cxnLst>
    <dgm:cxn modelId="{D6E3DFDB-B111-4FF0-AF03-B39454C2CB90}" srcId="{D8B06DEB-651B-4356-B825-C2AB96DF89EC}" destId="{EB8CFC54-2F5F-42DE-93D2-6BA2C846914D}" srcOrd="2" destOrd="0" parTransId="{BBC9D48B-FE05-424E-B67D-72EA6049D7D9}" sibTransId="{81A89D19-FBA6-4EA2-AFA3-12DCFAD1F1F5}"/>
    <dgm:cxn modelId="{30D4A9B0-3DBC-49BE-8B09-7B1EEA9EE8B4}" srcId="{D8B06DEB-651B-4356-B825-C2AB96DF89EC}" destId="{AED54C5C-16BF-4C7A-9019-8D85BF9BA605}" srcOrd="5" destOrd="0" parTransId="{139A516C-7EB3-4010-8CA7-E56BDEF5C84D}" sibTransId="{034EC137-77DC-4DE1-A9A8-DA5504CBDDC5}"/>
    <dgm:cxn modelId="{E10ECD06-1924-49EF-9EB9-0D806047CDBD}" type="presOf" srcId="{688E2143-1633-459D-AC1C-0128308214F8}" destId="{2FF44013-B5ED-4109-A459-C94BB72A3EB0}" srcOrd="0" destOrd="0" presId="urn:microsoft.com/office/officeart/2008/layout/VerticalCurvedList"/>
    <dgm:cxn modelId="{32FC5FE6-02EB-4227-B221-E5AC98152D4A}" type="presOf" srcId="{B2D7971C-F265-42E8-8121-839DC8611A1F}" destId="{32C5FD87-2222-4DE7-91EB-0F32D44D7E84}" srcOrd="0" destOrd="0" presId="urn:microsoft.com/office/officeart/2008/layout/VerticalCurvedList"/>
    <dgm:cxn modelId="{4D86A4F0-FAF0-4CFB-B5FB-14F25DD9C3BC}" srcId="{D8B06DEB-651B-4356-B825-C2AB96DF89EC}" destId="{C8525F42-D91C-4724-A867-3D86908339E9}" srcOrd="1" destOrd="0" parTransId="{A921998E-6514-4D99-9DE1-19663AB9D91B}" sibTransId="{C560DC0C-16B0-40B8-9050-E22A2569DE24}"/>
    <dgm:cxn modelId="{85257933-1705-4178-BCA3-DD6F7C4D1A2D}" srcId="{D8B06DEB-651B-4356-B825-C2AB96DF89EC}" destId="{E402C66A-ECD5-42EC-BE5A-BF28E782735C}" srcOrd="6" destOrd="0" parTransId="{4BA8E5F3-D199-4B38-985B-ADFD677E8237}" sibTransId="{A1751B9F-6201-45FA-BAED-958DECC9A6B0}"/>
    <dgm:cxn modelId="{5A3C4E38-430F-46B4-AEC0-4B939DA1F714}" type="presOf" srcId="{C8525F42-D91C-4724-A867-3D86908339E9}" destId="{AD7935FC-A78D-4764-AE16-C43361BF1E1E}" srcOrd="0" destOrd="0" presId="urn:microsoft.com/office/officeart/2008/layout/VerticalCurvedList"/>
    <dgm:cxn modelId="{D68D30EC-87DD-4450-AFCA-082F5CE8F70F}" type="presOf" srcId="{AED54C5C-16BF-4C7A-9019-8D85BF9BA605}" destId="{6169B69E-F5C5-4019-802C-6934A97D7F82}" srcOrd="0" destOrd="0" presId="urn:microsoft.com/office/officeart/2008/layout/VerticalCurvedList"/>
    <dgm:cxn modelId="{65FD8FEC-B09F-444C-93C2-531568CF67FB}" type="presOf" srcId="{D8B06DEB-651B-4356-B825-C2AB96DF89EC}" destId="{3BE8EF46-0D02-45C2-9D9B-B6C4CF1D03B9}" srcOrd="0" destOrd="0" presId="urn:microsoft.com/office/officeart/2008/layout/VerticalCurvedList"/>
    <dgm:cxn modelId="{5FCD178D-6241-4369-895B-8B07DD7B5DA6}" srcId="{D8B06DEB-651B-4356-B825-C2AB96DF89EC}" destId="{B2D7971C-F265-42E8-8121-839DC8611A1F}" srcOrd="0" destOrd="0" parTransId="{A38F83D6-30A2-4AEF-BEC6-BD87C45960D9}" sibTransId="{02CA88DA-DF24-422C-867C-C33823470742}"/>
    <dgm:cxn modelId="{F3C1C506-42C5-406C-9EFF-194C57B3B620}" srcId="{D8B06DEB-651B-4356-B825-C2AB96DF89EC}" destId="{688E2143-1633-459D-AC1C-0128308214F8}" srcOrd="4" destOrd="0" parTransId="{2C36174A-23AD-4665-ADA5-DEF0D2A7439E}" sibTransId="{0E548098-989E-4663-84C4-ACE329897E83}"/>
    <dgm:cxn modelId="{4B9B21CF-D55F-49B6-B792-5224E07E0EE3}" type="presOf" srcId="{E402C66A-ECD5-42EC-BE5A-BF28E782735C}" destId="{2315D915-0C93-406C-BABA-4CB9657DB6F8}" srcOrd="0" destOrd="0" presId="urn:microsoft.com/office/officeart/2008/layout/VerticalCurvedList"/>
    <dgm:cxn modelId="{7F3E8F8F-2976-46D5-98BA-2D7F9DBEA68F}" type="presOf" srcId="{EB8CFC54-2F5F-42DE-93D2-6BA2C846914D}" destId="{3A1FB26B-C60A-40C9-8B6B-C99F1AE5D3E8}" srcOrd="0" destOrd="0" presId="urn:microsoft.com/office/officeart/2008/layout/VerticalCurvedList"/>
    <dgm:cxn modelId="{DA8D043F-7230-4F3C-8671-15B05783A79C}" type="presOf" srcId="{389F4B7B-D795-4423-B42D-EF7117219FA1}" destId="{69393D2E-EB86-451A-9E14-50922CE10143}" srcOrd="0" destOrd="0" presId="urn:microsoft.com/office/officeart/2008/layout/VerticalCurvedList"/>
    <dgm:cxn modelId="{0AB2F36C-09F5-4785-8CAF-B071264DBA44}" type="presOf" srcId="{02CA88DA-DF24-422C-867C-C33823470742}" destId="{9AB4B27E-7516-42D9-AB95-C2B7264496D7}" srcOrd="0" destOrd="0" presId="urn:microsoft.com/office/officeart/2008/layout/VerticalCurvedList"/>
    <dgm:cxn modelId="{AAEE2761-477F-41DE-9090-454507E728C6}" srcId="{D8B06DEB-651B-4356-B825-C2AB96DF89EC}" destId="{389F4B7B-D795-4423-B42D-EF7117219FA1}" srcOrd="3" destOrd="0" parTransId="{D3619DE7-8DC6-48AA-A68C-B1E921F3598B}" sibTransId="{6F892E02-3064-4D35-B35B-8CF90C7CD15A}"/>
    <dgm:cxn modelId="{6FDB184C-92CA-45A5-BD08-BF3721240436}" type="presParOf" srcId="{3BE8EF46-0D02-45C2-9D9B-B6C4CF1D03B9}" destId="{B560A86D-3553-4CD4-9F29-277072C6F8E2}" srcOrd="0" destOrd="0" presId="urn:microsoft.com/office/officeart/2008/layout/VerticalCurvedList"/>
    <dgm:cxn modelId="{E29BA14B-17EC-41E9-A9A1-1BA2B9B62578}" type="presParOf" srcId="{B560A86D-3553-4CD4-9F29-277072C6F8E2}" destId="{100B0909-FC3E-40D1-A040-BE7BC6A914EE}" srcOrd="0" destOrd="0" presId="urn:microsoft.com/office/officeart/2008/layout/VerticalCurvedList"/>
    <dgm:cxn modelId="{CA975C7E-C744-43E4-B9E2-067F36978B94}" type="presParOf" srcId="{100B0909-FC3E-40D1-A040-BE7BC6A914EE}" destId="{216115BE-C3F5-4AB9-9466-7D22DA6C53C3}" srcOrd="0" destOrd="0" presId="urn:microsoft.com/office/officeart/2008/layout/VerticalCurvedList"/>
    <dgm:cxn modelId="{663A9528-BA1D-4624-B596-9314FA0DF938}" type="presParOf" srcId="{100B0909-FC3E-40D1-A040-BE7BC6A914EE}" destId="{9AB4B27E-7516-42D9-AB95-C2B7264496D7}" srcOrd="1" destOrd="0" presId="urn:microsoft.com/office/officeart/2008/layout/VerticalCurvedList"/>
    <dgm:cxn modelId="{0D259592-36E8-4D46-81BD-A8D61894695D}" type="presParOf" srcId="{100B0909-FC3E-40D1-A040-BE7BC6A914EE}" destId="{C2BE4588-D958-4F77-B53C-3926E3812967}" srcOrd="2" destOrd="0" presId="urn:microsoft.com/office/officeart/2008/layout/VerticalCurvedList"/>
    <dgm:cxn modelId="{FE9F51E7-3E6E-4A12-A98F-6493268F4495}" type="presParOf" srcId="{100B0909-FC3E-40D1-A040-BE7BC6A914EE}" destId="{EC8A8B43-818D-406E-99FA-E5D4D432E254}" srcOrd="3" destOrd="0" presId="urn:microsoft.com/office/officeart/2008/layout/VerticalCurvedList"/>
    <dgm:cxn modelId="{9E23CB52-0F1C-43E1-9C52-833FA5B604E5}" type="presParOf" srcId="{B560A86D-3553-4CD4-9F29-277072C6F8E2}" destId="{32C5FD87-2222-4DE7-91EB-0F32D44D7E84}" srcOrd="1" destOrd="0" presId="urn:microsoft.com/office/officeart/2008/layout/VerticalCurvedList"/>
    <dgm:cxn modelId="{D856F449-AD26-48CA-84EE-B19C7FC16783}" type="presParOf" srcId="{B560A86D-3553-4CD4-9F29-277072C6F8E2}" destId="{6BF7AFE2-F181-4EC4-91BE-B28E258D9143}" srcOrd="2" destOrd="0" presId="urn:microsoft.com/office/officeart/2008/layout/VerticalCurvedList"/>
    <dgm:cxn modelId="{42F38D7B-8B8A-4B19-9A64-E3E8A26D99F8}" type="presParOf" srcId="{6BF7AFE2-F181-4EC4-91BE-B28E258D9143}" destId="{71215BDD-2499-4A1F-82CF-A917263D9265}" srcOrd="0" destOrd="0" presId="urn:microsoft.com/office/officeart/2008/layout/VerticalCurvedList"/>
    <dgm:cxn modelId="{09D95DBD-59F1-49C9-86B5-233A2AE7B3C6}" type="presParOf" srcId="{B560A86D-3553-4CD4-9F29-277072C6F8E2}" destId="{AD7935FC-A78D-4764-AE16-C43361BF1E1E}" srcOrd="3" destOrd="0" presId="urn:microsoft.com/office/officeart/2008/layout/VerticalCurvedList"/>
    <dgm:cxn modelId="{2E1869E2-3627-4FC3-8BA5-ABB5A6B73D79}" type="presParOf" srcId="{B560A86D-3553-4CD4-9F29-277072C6F8E2}" destId="{A93A58CC-AB0C-4768-A834-FF844449874F}" srcOrd="4" destOrd="0" presId="urn:microsoft.com/office/officeart/2008/layout/VerticalCurvedList"/>
    <dgm:cxn modelId="{02FD5D23-50B6-494E-9145-2EC455E892EE}" type="presParOf" srcId="{A93A58CC-AB0C-4768-A834-FF844449874F}" destId="{8ABBD432-837E-4B65-82AC-C1A7CD14E3C1}" srcOrd="0" destOrd="0" presId="urn:microsoft.com/office/officeart/2008/layout/VerticalCurvedList"/>
    <dgm:cxn modelId="{106BA9CE-F15D-4C76-8022-46D26074FD92}" type="presParOf" srcId="{B560A86D-3553-4CD4-9F29-277072C6F8E2}" destId="{3A1FB26B-C60A-40C9-8B6B-C99F1AE5D3E8}" srcOrd="5" destOrd="0" presId="urn:microsoft.com/office/officeart/2008/layout/VerticalCurvedList"/>
    <dgm:cxn modelId="{AC8B74BD-3BE9-47E2-9195-BDF56AE99E2A}" type="presParOf" srcId="{B560A86D-3553-4CD4-9F29-277072C6F8E2}" destId="{D477E5C0-022B-4FAF-89AF-AC8C082427F7}" srcOrd="6" destOrd="0" presId="urn:microsoft.com/office/officeart/2008/layout/VerticalCurvedList"/>
    <dgm:cxn modelId="{1682BA97-23A3-4B75-AB60-25346311B293}" type="presParOf" srcId="{D477E5C0-022B-4FAF-89AF-AC8C082427F7}" destId="{DFF84247-7913-4929-A982-0CF13FBA7FC5}" srcOrd="0" destOrd="0" presId="urn:microsoft.com/office/officeart/2008/layout/VerticalCurvedList"/>
    <dgm:cxn modelId="{328E3343-B644-48B0-A100-60A2388D09A2}" type="presParOf" srcId="{B560A86D-3553-4CD4-9F29-277072C6F8E2}" destId="{69393D2E-EB86-451A-9E14-50922CE10143}" srcOrd="7" destOrd="0" presId="urn:microsoft.com/office/officeart/2008/layout/VerticalCurvedList"/>
    <dgm:cxn modelId="{0534C84C-0FD7-4B9E-8491-4C0EF32A03F6}" type="presParOf" srcId="{B560A86D-3553-4CD4-9F29-277072C6F8E2}" destId="{A6798ECE-3258-4008-98B2-571D6BA14396}" srcOrd="8" destOrd="0" presId="urn:microsoft.com/office/officeart/2008/layout/VerticalCurvedList"/>
    <dgm:cxn modelId="{0F8BD4EA-953D-4502-89BE-FF89501DB084}" type="presParOf" srcId="{A6798ECE-3258-4008-98B2-571D6BA14396}" destId="{9FFB6F93-81CD-4450-B2FC-055F6681DC21}" srcOrd="0" destOrd="0" presId="urn:microsoft.com/office/officeart/2008/layout/VerticalCurvedList"/>
    <dgm:cxn modelId="{C81B309C-51B8-4716-8FED-26BA0BD87617}" type="presParOf" srcId="{B560A86D-3553-4CD4-9F29-277072C6F8E2}" destId="{2FF44013-B5ED-4109-A459-C94BB72A3EB0}" srcOrd="9" destOrd="0" presId="urn:microsoft.com/office/officeart/2008/layout/VerticalCurvedList"/>
    <dgm:cxn modelId="{08A45BCD-8DB9-4439-B972-5A30FA55BA95}" type="presParOf" srcId="{B560A86D-3553-4CD4-9F29-277072C6F8E2}" destId="{FA54F215-7DF6-4D82-A5E1-FD9605C5E065}" srcOrd="10" destOrd="0" presId="urn:microsoft.com/office/officeart/2008/layout/VerticalCurvedList"/>
    <dgm:cxn modelId="{8ADCDBD2-49D0-44B8-BADB-686069E05E47}" type="presParOf" srcId="{FA54F215-7DF6-4D82-A5E1-FD9605C5E065}" destId="{8B841C5B-6C55-4259-8020-8C17C1C138BB}" srcOrd="0" destOrd="0" presId="urn:microsoft.com/office/officeart/2008/layout/VerticalCurvedList"/>
    <dgm:cxn modelId="{B927A1E7-C4C2-4B7D-BA11-898CD2ADB97C}" type="presParOf" srcId="{B560A86D-3553-4CD4-9F29-277072C6F8E2}" destId="{6169B69E-F5C5-4019-802C-6934A97D7F82}" srcOrd="11" destOrd="0" presId="urn:microsoft.com/office/officeart/2008/layout/VerticalCurvedList"/>
    <dgm:cxn modelId="{BD01A923-8027-488A-B1C8-7BBD2B8D4791}" type="presParOf" srcId="{B560A86D-3553-4CD4-9F29-277072C6F8E2}" destId="{2BF6D189-800F-42B5-A391-D44438A8FAAA}" srcOrd="12" destOrd="0" presId="urn:microsoft.com/office/officeart/2008/layout/VerticalCurvedList"/>
    <dgm:cxn modelId="{A3419364-C451-467B-91EB-6726C1903C2A}" type="presParOf" srcId="{2BF6D189-800F-42B5-A391-D44438A8FAAA}" destId="{EF1E2F0B-537C-4698-834F-AB878DA6BABB}" srcOrd="0" destOrd="0" presId="urn:microsoft.com/office/officeart/2008/layout/VerticalCurvedList"/>
    <dgm:cxn modelId="{3599490A-1BB2-489F-9BBF-0C4570F76AC1}" type="presParOf" srcId="{B560A86D-3553-4CD4-9F29-277072C6F8E2}" destId="{2315D915-0C93-406C-BABA-4CB9657DB6F8}" srcOrd="13" destOrd="0" presId="urn:microsoft.com/office/officeart/2008/layout/VerticalCurvedList"/>
    <dgm:cxn modelId="{618D9467-FCF0-4516-A546-6F69D9E03387}" type="presParOf" srcId="{B560A86D-3553-4CD4-9F29-277072C6F8E2}" destId="{80B74B8E-C9D6-4106-BA40-ACC25A923BA8}" srcOrd="14" destOrd="0" presId="urn:microsoft.com/office/officeart/2008/layout/VerticalCurvedList"/>
    <dgm:cxn modelId="{75CEC7EC-F2F8-437A-BC9A-E921AAC9459A}" type="presParOf" srcId="{80B74B8E-C9D6-4106-BA40-ACC25A923BA8}" destId="{C342712F-C2B6-49F8-9EAE-6242855477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B06DEB-651B-4356-B825-C2AB96DF89EC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2D7971C-F265-42E8-8121-839DC8611A1F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UR-GE Desteği</a:t>
          </a:r>
          <a:endParaRPr lang="tr-TR" sz="3200" dirty="0"/>
        </a:p>
      </dgm:t>
    </dgm:pt>
    <dgm:pt modelId="{A38F83D6-30A2-4AEF-BEC6-BD87C45960D9}" type="parTrans" cxnId="{5FCD178D-6241-4369-895B-8B07DD7B5DA6}">
      <dgm:prSet/>
      <dgm:spPr/>
      <dgm:t>
        <a:bodyPr/>
        <a:lstStyle/>
        <a:p>
          <a:endParaRPr lang="tr-TR"/>
        </a:p>
      </dgm:t>
    </dgm:pt>
    <dgm:pt modelId="{02CA88DA-DF24-422C-867C-C33823470742}" type="sibTrans" cxnId="{5FCD178D-6241-4369-895B-8B07DD7B5DA6}">
      <dgm:prSet/>
      <dgm:spPr/>
      <dgm:t>
        <a:bodyPr/>
        <a:lstStyle/>
        <a:p>
          <a:endParaRPr lang="tr-TR"/>
        </a:p>
      </dgm:t>
    </dgm:pt>
    <dgm:pt modelId="{C8525F42-D91C-4724-A867-3D86908339E9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Pazara Giriş Belgelerinin Desteklenmesi</a:t>
          </a:r>
          <a:endParaRPr lang="tr-TR" sz="3200" dirty="0"/>
        </a:p>
      </dgm:t>
    </dgm:pt>
    <dgm:pt modelId="{A921998E-6514-4D99-9DE1-19663AB9D91B}" type="parTrans" cxnId="{4D86A4F0-FAF0-4CFB-B5FB-14F25DD9C3BC}">
      <dgm:prSet/>
      <dgm:spPr/>
      <dgm:t>
        <a:bodyPr/>
        <a:lstStyle/>
        <a:p>
          <a:endParaRPr lang="tr-TR"/>
        </a:p>
      </dgm:t>
    </dgm:pt>
    <dgm:pt modelId="{C560DC0C-16B0-40B8-9050-E22A2569DE24}" type="sibTrans" cxnId="{4D86A4F0-FAF0-4CFB-B5FB-14F25DD9C3BC}">
      <dgm:prSet/>
      <dgm:spPr/>
      <dgm:t>
        <a:bodyPr/>
        <a:lstStyle/>
        <a:p>
          <a:endParaRPr lang="tr-TR"/>
        </a:p>
      </dgm:t>
    </dgm:pt>
    <dgm:pt modelId="{EB8CFC54-2F5F-42DE-93D2-6BA2C846914D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Pazar Araştırma ve Pazara Giriş Desteği</a:t>
          </a:r>
          <a:endParaRPr lang="tr-TR" sz="3200" dirty="0"/>
        </a:p>
      </dgm:t>
    </dgm:pt>
    <dgm:pt modelId="{BBC9D48B-FE05-424E-B67D-72EA6049D7D9}" type="parTrans" cxnId="{D6E3DFDB-B111-4FF0-AF03-B39454C2CB90}">
      <dgm:prSet/>
      <dgm:spPr/>
      <dgm:t>
        <a:bodyPr/>
        <a:lstStyle/>
        <a:p>
          <a:endParaRPr lang="tr-TR"/>
        </a:p>
      </dgm:t>
    </dgm:pt>
    <dgm:pt modelId="{81A89D19-FBA6-4EA2-AFA3-12DCFAD1F1F5}" type="sibTrans" cxnId="{D6E3DFDB-B111-4FF0-AF03-B39454C2CB90}">
      <dgm:prSet/>
      <dgm:spPr/>
      <dgm:t>
        <a:bodyPr/>
        <a:lstStyle/>
        <a:p>
          <a:endParaRPr lang="tr-TR"/>
        </a:p>
      </dgm:t>
    </dgm:pt>
    <dgm:pt modelId="{E402C66A-ECD5-42EC-BE5A-BF28E782735C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Marka ve Turquality Desteği</a:t>
          </a:r>
          <a:endParaRPr lang="tr-TR" sz="3200" dirty="0"/>
        </a:p>
      </dgm:t>
    </dgm:pt>
    <dgm:pt modelId="{4BA8E5F3-D199-4B38-985B-ADFD677E8237}" type="parTrans" cxnId="{85257933-1705-4178-BCA3-DD6F7C4D1A2D}">
      <dgm:prSet/>
      <dgm:spPr/>
      <dgm:t>
        <a:bodyPr/>
        <a:lstStyle/>
        <a:p>
          <a:endParaRPr lang="tr-TR"/>
        </a:p>
      </dgm:t>
    </dgm:pt>
    <dgm:pt modelId="{A1751B9F-6201-45FA-BAED-958DECC9A6B0}" type="sibTrans" cxnId="{85257933-1705-4178-BCA3-DD6F7C4D1A2D}">
      <dgm:prSet/>
      <dgm:spPr/>
      <dgm:t>
        <a:bodyPr/>
        <a:lstStyle/>
        <a:p>
          <a:endParaRPr lang="tr-TR"/>
        </a:p>
      </dgm:t>
    </dgm:pt>
    <dgm:pt modelId="{389F4B7B-D795-4423-B42D-EF7117219FA1}">
      <dgm:prSet phldrT="[Metin]" custT="1"/>
      <dgm:spPr/>
      <dgm:t>
        <a:bodyPr/>
        <a:lstStyle/>
        <a:p>
          <a:r>
            <a:rPr lang="tr-TR" sz="3200" dirty="0" smtClean="0"/>
            <a:t>Fuar Desteği</a:t>
          </a:r>
          <a:endParaRPr lang="tr-TR" sz="3200" dirty="0"/>
        </a:p>
      </dgm:t>
    </dgm:pt>
    <dgm:pt modelId="{D3619DE7-8DC6-48AA-A68C-B1E921F3598B}" type="parTrans" cxnId="{AAEE2761-477F-41DE-9090-454507E728C6}">
      <dgm:prSet/>
      <dgm:spPr/>
      <dgm:t>
        <a:bodyPr/>
        <a:lstStyle/>
        <a:p>
          <a:endParaRPr lang="tr-TR"/>
        </a:p>
      </dgm:t>
    </dgm:pt>
    <dgm:pt modelId="{6F892E02-3064-4D35-B35B-8CF90C7CD15A}" type="sibTrans" cxnId="{AAEE2761-477F-41DE-9090-454507E728C6}">
      <dgm:prSet/>
      <dgm:spPr/>
      <dgm:t>
        <a:bodyPr/>
        <a:lstStyle/>
        <a:p>
          <a:endParaRPr lang="tr-TR"/>
        </a:p>
      </dgm:t>
    </dgm:pt>
    <dgm:pt modelId="{688E2143-1633-459D-AC1C-0128308214F8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Yurtdışı Birim, Marka ve Tanıtım Desteği</a:t>
          </a:r>
          <a:endParaRPr lang="tr-TR" sz="3200" dirty="0"/>
        </a:p>
      </dgm:t>
    </dgm:pt>
    <dgm:pt modelId="{2C36174A-23AD-4665-ADA5-DEF0D2A7439E}" type="parTrans" cxnId="{F3C1C506-42C5-406C-9EFF-194C57B3B620}">
      <dgm:prSet/>
      <dgm:spPr/>
      <dgm:t>
        <a:bodyPr/>
        <a:lstStyle/>
        <a:p>
          <a:endParaRPr lang="tr-TR"/>
        </a:p>
      </dgm:t>
    </dgm:pt>
    <dgm:pt modelId="{0E548098-989E-4663-84C4-ACE329897E83}" type="sibTrans" cxnId="{F3C1C506-42C5-406C-9EFF-194C57B3B620}">
      <dgm:prSet/>
      <dgm:spPr/>
      <dgm:t>
        <a:bodyPr/>
        <a:lstStyle/>
        <a:p>
          <a:endParaRPr lang="tr-TR"/>
        </a:p>
      </dgm:t>
    </dgm:pt>
    <dgm:pt modelId="{AED54C5C-16BF-4C7A-9019-8D85BF9BA605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3200" dirty="0" smtClean="0"/>
            <a:t>Tasarım Desteği</a:t>
          </a:r>
          <a:endParaRPr lang="tr-TR" sz="3200" dirty="0"/>
        </a:p>
      </dgm:t>
    </dgm:pt>
    <dgm:pt modelId="{139A516C-7EB3-4010-8CA7-E56BDEF5C84D}" type="parTrans" cxnId="{30D4A9B0-3DBC-49BE-8B09-7B1EEA9EE8B4}">
      <dgm:prSet/>
      <dgm:spPr/>
      <dgm:t>
        <a:bodyPr/>
        <a:lstStyle/>
        <a:p>
          <a:endParaRPr lang="tr-TR"/>
        </a:p>
      </dgm:t>
    </dgm:pt>
    <dgm:pt modelId="{034EC137-77DC-4DE1-A9A8-DA5504CBDDC5}" type="sibTrans" cxnId="{30D4A9B0-3DBC-49BE-8B09-7B1EEA9EE8B4}">
      <dgm:prSet/>
      <dgm:spPr/>
      <dgm:t>
        <a:bodyPr/>
        <a:lstStyle/>
        <a:p>
          <a:endParaRPr lang="tr-TR"/>
        </a:p>
      </dgm:t>
    </dgm:pt>
    <dgm:pt modelId="{3BE8EF46-0D02-45C2-9D9B-B6C4CF1D03B9}" type="pres">
      <dgm:prSet presAssocID="{D8B06DEB-651B-4356-B825-C2AB96DF89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0A86D-3553-4CD4-9F29-277072C6F8E2}" type="pres">
      <dgm:prSet presAssocID="{D8B06DEB-651B-4356-B825-C2AB96DF89EC}" presName="Name1" presStyleCnt="0"/>
      <dgm:spPr/>
      <dgm:t>
        <a:bodyPr/>
        <a:lstStyle/>
        <a:p>
          <a:endParaRPr lang="tr-TR"/>
        </a:p>
      </dgm:t>
    </dgm:pt>
    <dgm:pt modelId="{100B0909-FC3E-40D1-A040-BE7BC6A914EE}" type="pres">
      <dgm:prSet presAssocID="{D8B06DEB-651B-4356-B825-C2AB96DF89EC}" presName="cycle" presStyleCnt="0"/>
      <dgm:spPr/>
      <dgm:t>
        <a:bodyPr/>
        <a:lstStyle/>
        <a:p>
          <a:endParaRPr lang="tr-TR"/>
        </a:p>
      </dgm:t>
    </dgm:pt>
    <dgm:pt modelId="{216115BE-C3F5-4AB9-9466-7D22DA6C53C3}" type="pres">
      <dgm:prSet presAssocID="{D8B06DEB-651B-4356-B825-C2AB96DF89EC}" presName="srcNode" presStyleLbl="node1" presStyleIdx="0" presStyleCnt="7"/>
      <dgm:spPr/>
      <dgm:t>
        <a:bodyPr/>
        <a:lstStyle/>
        <a:p>
          <a:endParaRPr lang="tr-TR"/>
        </a:p>
      </dgm:t>
    </dgm:pt>
    <dgm:pt modelId="{9AB4B27E-7516-42D9-AB95-C2B7264496D7}" type="pres">
      <dgm:prSet presAssocID="{D8B06DEB-651B-4356-B825-C2AB96DF89EC}" presName="conn" presStyleLbl="parChTrans1D2" presStyleIdx="0" presStyleCnt="1"/>
      <dgm:spPr/>
      <dgm:t>
        <a:bodyPr/>
        <a:lstStyle/>
        <a:p>
          <a:endParaRPr lang="tr-TR"/>
        </a:p>
      </dgm:t>
    </dgm:pt>
    <dgm:pt modelId="{C2BE4588-D958-4F77-B53C-3926E3812967}" type="pres">
      <dgm:prSet presAssocID="{D8B06DEB-651B-4356-B825-C2AB96DF89EC}" presName="extraNode" presStyleLbl="node1" presStyleIdx="0" presStyleCnt="7"/>
      <dgm:spPr/>
      <dgm:t>
        <a:bodyPr/>
        <a:lstStyle/>
        <a:p>
          <a:endParaRPr lang="tr-TR"/>
        </a:p>
      </dgm:t>
    </dgm:pt>
    <dgm:pt modelId="{EC8A8B43-818D-406E-99FA-E5D4D432E254}" type="pres">
      <dgm:prSet presAssocID="{D8B06DEB-651B-4356-B825-C2AB96DF89EC}" presName="dstNode" presStyleLbl="node1" presStyleIdx="0" presStyleCnt="7"/>
      <dgm:spPr/>
      <dgm:t>
        <a:bodyPr/>
        <a:lstStyle/>
        <a:p>
          <a:endParaRPr lang="tr-TR"/>
        </a:p>
      </dgm:t>
    </dgm:pt>
    <dgm:pt modelId="{32C5FD87-2222-4DE7-91EB-0F32D44D7E84}" type="pres">
      <dgm:prSet presAssocID="{B2D7971C-F265-42E8-8121-839DC8611A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7AFE2-F181-4EC4-91BE-B28E258D9143}" type="pres">
      <dgm:prSet presAssocID="{B2D7971C-F265-42E8-8121-839DC8611A1F}" presName="accent_1" presStyleCnt="0"/>
      <dgm:spPr/>
      <dgm:t>
        <a:bodyPr/>
        <a:lstStyle/>
        <a:p>
          <a:endParaRPr lang="tr-TR"/>
        </a:p>
      </dgm:t>
    </dgm:pt>
    <dgm:pt modelId="{71215BDD-2499-4A1F-82CF-A917263D9265}" type="pres">
      <dgm:prSet presAssocID="{B2D7971C-F265-42E8-8121-839DC8611A1F}" presName="accentRepeatNode" presStyleLbl="solidFgAcc1" presStyleIdx="0" presStyleCnt="7"/>
      <dgm:spPr/>
      <dgm:t>
        <a:bodyPr/>
        <a:lstStyle/>
        <a:p>
          <a:endParaRPr lang="tr-TR"/>
        </a:p>
      </dgm:t>
    </dgm:pt>
    <dgm:pt modelId="{AD7935FC-A78D-4764-AE16-C43361BF1E1E}" type="pres">
      <dgm:prSet presAssocID="{C8525F42-D91C-4724-A867-3D86908339E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3A58CC-AB0C-4768-A834-FF844449874F}" type="pres">
      <dgm:prSet presAssocID="{C8525F42-D91C-4724-A867-3D86908339E9}" presName="accent_2" presStyleCnt="0"/>
      <dgm:spPr/>
      <dgm:t>
        <a:bodyPr/>
        <a:lstStyle/>
        <a:p>
          <a:endParaRPr lang="tr-TR"/>
        </a:p>
      </dgm:t>
    </dgm:pt>
    <dgm:pt modelId="{8ABBD432-837E-4B65-82AC-C1A7CD14E3C1}" type="pres">
      <dgm:prSet presAssocID="{C8525F42-D91C-4724-A867-3D86908339E9}" presName="accentRepeatNode" presStyleLbl="solidFgAcc1" presStyleIdx="1" presStyleCnt="7"/>
      <dgm:spPr/>
      <dgm:t>
        <a:bodyPr/>
        <a:lstStyle/>
        <a:p>
          <a:endParaRPr lang="tr-TR"/>
        </a:p>
      </dgm:t>
    </dgm:pt>
    <dgm:pt modelId="{3A1FB26B-C60A-40C9-8B6B-C99F1AE5D3E8}" type="pres">
      <dgm:prSet presAssocID="{EB8CFC54-2F5F-42DE-93D2-6BA2C846914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77E5C0-022B-4FAF-89AF-AC8C082427F7}" type="pres">
      <dgm:prSet presAssocID="{EB8CFC54-2F5F-42DE-93D2-6BA2C846914D}" presName="accent_3" presStyleCnt="0"/>
      <dgm:spPr/>
      <dgm:t>
        <a:bodyPr/>
        <a:lstStyle/>
        <a:p>
          <a:endParaRPr lang="tr-TR"/>
        </a:p>
      </dgm:t>
    </dgm:pt>
    <dgm:pt modelId="{DFF84247-7913-4929-A982-0CF13FBA7FC5}" type="pres">
      <dgm:prSet presAssocID="{EB8CFC54-2F5F-42DE-93D2-6BA2C846914D}" presName="accentRepeatNode" presStyleLbl="solidFgAcc1" presStyleIdx="2" presStyleCnt="7"/>
      <dgm:spPr/>
      <dgm:t>
        <a:bodyPr/>
        <a:lstStyle/>
        <a:p>
          <a:endParaRPr lang="tr-TR"/>
        </a:p>
      </dgm:t>
    </dgm:pt>
    <dgm:pt modelId="{69393D2E-EB86-451A-9E14-50922CE10143}" type="pres">
      <dgm:prSet presAssocID="{389F4B7B-D795-4423-B42D-EF7117219FA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98ECE-3258-4008-98B2-571D6BA14396}" type="pres">
      <dgm:prSet presAssocID="{389F4B7B-D795-4423-B42D-EF7117219FA1}" presName="accent_4" presStyleCnt="0"/>
      <dgm:spPr/>
      <dgm:t>
        <a:bodyPr/>
        <a:lstStyle/>
        <a:p>
          <a:endParaRPr lang="tr-TR"/>
        </a:p>
      </dgm:t>
    </dgm:pt>
    <dgm:pt modelId="{9FFB6F93-81CD-4450-B2FC-055F6681DC21}" type="pres">
      <dgm:prSet presAssocID="{389F4B7B-D795-4423-B42D-EF7117219FA1}" presName="accentRepeatNode" presStyleLbl="solidFgAcc1" presStyleIdx="3" presStyleCnt="7"/>
      <dgm:spPr/>
      <dgm:t>
        <a:bodyPr/>
        <a:lstStyle/>
        <a:p>
          <a:endParaRPr lang="tr-TR"/>
        </a:p>
      </dgm:t>
    </dgm:pt>
    <dgm:pt modelId="{2FF44013-B5ED-4109-A459-C94BB72A3EB0}" type="pres">
      <dgm:prSet presAssocID="{688E2143-1633-459D-AC1C-0128308214F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4F215-7DF6-4D82-A5E1-FD9605C5E065}" type="pres">
      <dgm:prSet presAssocID="{688E2143-1633-459D-AC1C-0128308214F8}" presName="accent_5" presStyleCnt="0"/>
      <dgm:spPr/>
      <dgm:t>
        <a:bodyPr/>
        <a:lstStyle/>
        <a:p>
          <a:endParaRPr lang="tr-TR"/>
        </a:p>
      </dgm:t>
    </dgm:pt>
    <dgm:pt modelId="{8B841C5B-6C55-4259-8020-8C17C1C138BB}" type="pres">
      <dgm:prSet presAssocID="{688E2143-1633-459D-AC1C-0128308214F8}" presName="accentRepeatNode" presStyleLbl="solidFgAcc1" presStyleIdx="4" presStyleCnt="7"/>
      <dgm:spPr/>
      <dgm:t>
        <a:bodyPr/>
        <a:lstStyle/>
        <a:p>
          <a:endParaRPr lang="tr-TR"/>
        </a:p>
      </dgm:t>
    </dgm:pt>
    <dgm:pt modelId="{6169B69E-F5C5-4019-802C-6934A97D7F82}" type="pres">
      <dgm:prSet presAssocID="{AED54C5C-16BF-4C7A-9019-8D85BF9BA6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F6D189-800F-42B5-A391-D44438A8FAAA}" type="pres">
      <dgm:prSet presAssocID="{AED54C5C-16BF-4C7A-9019-8D85BF9BA605}" presName="accent_6" presStyleCnt="0"/>
      <dgm:spPr/>
      <dgm:t>
        <a:bodyPr/>
        <a:lstStyle/>
        <a:p>
          <a:endParaRPr lang="tr-TR"/>
        </a:p>
      </dgm:t>
    </dgm:pt>
    <dgm:pt modelId="{EF1E2F0B-537C-4698-834F-AB878DA6BABB}" type="pres">
      <dgm:prSet presAssocID="{AED54C5C-16BF-4C7A-9019-8D85BF9BA605}" presName="accentRepeatNode" presStyleLbl="solidFgAcc1" presStyleIdx="5" presStyleCnt="7"/>
      <dgm:spPr/>
      <dgm:t>
        <a:bodyPr/>
        <a:lstStyle/>
        <a:p>
          <a:endParaRPr lang="tr-TR"/>
        </a:p>
      </dgm:t>
    </dgm:pt>
    <dgm:pt modelId="{2315D915-0C93-406C-BABA-4CB9657DB6F8}" type="pres">
      <dgm:prSet presAssocID="{E402C66A-ECD5-42EC-BE5A-BF28E78273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B74B8E-C9D6-4106-BA40-ACC25A923BA8}" type="pres">
      <dgm:prSet presAssocID="{E402C66A-ECD5-42EC-BE5A-BF28E782735C}" presName="accent_7" presStyleCnt="0"/>
      <dgm:spPr/>
      <dgm:t>
        <a:bodyPr/>
        <a:lstStyle/>
        <a:p>
          <a:endParaRPr lang="tr-TR"/>
        </a:p>
      </dgm:t>
    </dgm:pt>
    <dgm:pt modelId="{C342712F-C2B6-49F8-9EAE-624285547751}" type="pres">
      <dgm:prSet presAssocID="{E402C66A-ECD5-42EC-BE5A-BF28E782735C}" presName="accentRepeatNode" presStyleLbl="solidFgAcc1" presStyleIdx="6" presStyleCnt="7"/>
      <dgm:spPr/>
      <dgm:t>
        <a:bodyPr/>
        <a:lstStyle/>
        <a:p>
          <a:endParaRPr lang="tr-TR"/>
        </a:p>
      </dgm:t>
    </dgm:pt>
  </dgm:ptLst>
  <dgm:cxnLst>
    <dgm:cxn modelId="{30D4A9B0-3DBC-49BE-8B09-7B1EEA9EE8B4}" srcId="{D8B06DEB-651B-4356-B825-C2AB96DF89EC}" destId="{AED54C5C-16BF-4C7A-9019-8D85BF9BA605}" srcOrd="5" destOrd="0" parTransId="{139A516C-7EB3-4010-8CA7-E56BDEF5C84D}" sibTransId="{034EC137-77DC-4DE1-A9A8-DA5504CBDDC5}"/>
    <dgm:cxn modelId="{569259BE-A68F-42D3-A9C5-525B74E7376F}" type="presOf" srcId="{C8525F42-D91C-4724-A867-3D86908339E9}" destId="{AD7935FC-A78D-4764-AE16-C43361BF1E1E}" srcOrd="0" destOrd="0" presId="urn:microsoft.com/office/officeart/2008/layout/VerticalCurvedList"/>
    <dgm:cxn modelId="{F3C1C506-42C5-406C-9EFF-194C57B3B620}" srcId="{D8B06DEB-651B-4356-B825-C2AB96DF89EC}" destId="{688E2143-1633-459D-AC1C-0128308214F8}" srcOrd="4" destOrd="0" parTransId="{2C36174A-23AD-4665-ADA5-DEF0D2A7439E}" sibTransId="{0E548098-989E-4663-84C4-ACE329897E83}"/>
    <dgm:cxn modelId="{5FCD178D-6241-4369-895B-8B07DD7B5DA6}" srcId="{D8B06DEB-651B-4356-B825-C2AB96DF89EC}" destId="{B2D7971C-F265-42E8-8121-839DC8611A1F}" srcOrd="0" destOrd="0" parTransId="{A38F83D6-30A2-4AEF-BEC6-BD87C45960D9}" sibTransId="{02CA88DA-DF24-422C-867C-C33823470742}"/>
    <dgm:cxn modelId="{85257933-1705-4178-BCA3-DD6F7C4D1A2D}" srcId="{D8B06DEB-651B-4356-B825-C2AB96DF89EC}" destId="{E402C66A-ECD5-42EC-BE5A-BF28E782735C}" srcOrd="6" destOrd="0" parTransId="{4BA8E5F3-D199-4B38-985B-ADFD677E8237}" sibTransId="{A1751B9F-6201-45FA-BAED-958DECC9A6B0}"/>
    <dgm:cxn modelId="{CEBFAACE-0756-46B9-A6BB-DFFC8082D0DF}" type="presOf" srcId="{02CA88DA-DF24-422C-867C-C33823470742}" destId="{9AB4B27E-7516-42D9-AB95-C2B7264496D7}" srcOrd="0" destOrd="0" presId="urn:microsoft.com/office/officeart/2008/layout/VerticalCurvedList"/>
    <dgm:cxn modelId="{4D86A4F0-FAF0-4CFB-B5FB-14F25DD9C3BC}" srcId="{D8B06DEB-651B-4356-B825-C2AB96DF89EC}" destId="{C8525F42-D91C-4724-A867-3D86908339E9}" srcOrd="1" destOrd="0" parTransId="{A921998E-6514-4D99-9DE1-19663AB9D91B}" sibTransId="{C560DC0C-16B0-40B8-9050-E22A2569DE24}"/>
    <dgm:cxn modelId="{D6E3DFDB-B111-4FF0-AF03-B39454C2CB90}" srcId="{D8B06DEB-651B-4356-B825-C2AB96DF89EC}" destId="{EB8CFC54-2F5F-42DE-93D2-6BA2C846914D}" srcOrd="2" destOrd="0" parTransId="{BBC9D48B-FE05-424E-B67D-72EA6049D7D9}" sibTransId="{81A89D19-FBA6-4EA2-AFA3-12DCFAD1F1F5}"/>
    <dgm:cxn modelId="{683369CD-2D1C-4DE4-9378-F4F73376C9E6}" type="presOf" srcId="{AED54C5C-16BF-4C7A-9019-8D85BF9BA605}" destId="{6169B69E-F5C5-4019-802C-6934A97D7F82}" srcOrd="0" destOrd="0" presId="urn:microsoft.com/office/officeart/2008/layout/VerticalCurvedList"/>
    <dgm:cxn modelId="{A5E72574-56E4-4D73-A67E-446DBA728EF2}" type="presOf" srcId="{389F4B7B-D795-4423-B42D-EF7117219FA1}" destId="{69393D2E-EB86-451A-9E14-50922CE10143}" srcOrd="0" destOrd="0" presId="urn:microsoft.com/office/officeart/2008/layout/VerticalCurvedList"/>
    <dgm:cxn modelId="{672EA5BC-C0B2-4BD1-86EB-2C18DAC47584}" type="presOf" srcId="{B2D7971C-F265-42E8-8121-839DC8611A1F}" destId="{32C5FD87-2222-4DE7-91EB-0F32D44D7E84}" srcOrd="0" destOrd="0" presId="urn:microsoft.com/office/officeart/2008/layout/VerticalCurvedList"/>
    <dgm:cxn modelId="{5ABA6D5B-3BA1-4CA6-9264-2BAE1CBC08E4}" type="presOf" srcId="{D8B06DEB-651B-4356-B825-C2AB96DF89EC}" destId="{3BE8EF46-0D02-45C2-9D9B-B6C4CF1D03B9}" srcOrd="0" destOrd="0" presId="urn:microsoft.com/office/officeart/2008/layout/VerticalCurvedList"/>
    <dgm:cxn modelId="{713A8D6F-73B9-4A94-9FEB-879B1AFDF036}" type="presOf" srcId="{E402C66A-ECD5-42EC-BE5A-BF28E782735C}" destId="{2315D915-0C93-406C-BABA-4CB9657DB6F8}" srcOrd="0" destOrd="0" presId="urn:microsoft.com/office/officeart/2008/layout/VerticalCurvedList"/>
    <dgm:cxn modelId="{7816D5C5-A88D-4450-8276-23A349043E4F}" type="presOf" srcId="{EB8CFC54-2F5F-42DE-93D2-6BA2C846914D}" destId="{3A1FB26B-C60A-40C9-8B6B-C99F1AE5D3E8}" srcOrd="0" destOrd="0" presId="urn:microsoft.com/office/officeart/2008/layout/VerticalCurvedList"/>
    <dgm:cxn modelId="{CB5567D3-8A00-4C97-9520-50EC8027B707}" type="presOf" srcId="{688E2143-1633-459D-AC1C-0128308214F8}" destId="{2FF44013-B5ED-4109-A459-C94BB72A3EB0}" srcOrd="0" destOrd="0" presId="urn:microsoft.com/office/officeart/2008/layout/VerticalCurvedList"/>
    <dgm:cxn modelId="{AAEE2761-477F-41DE-9090-454507E728C6}" srcId="{D8B06DEB-651B-4356-B825-C2AB96DF89EC}" destId="{389F4B7B-D795-4423-B42D-EF7117219FA1}" srcOrd="3" destOrd="0" parTransId="{D3619DE7-8DC6-48AA-A68C-B1E921F3598B}" sibTransId="{6F892E02-3064-4D35-B35B-8CF90C7CD15A}"/>
    <dgm:cxn modelId="{CFE13424-FF64-47C8-9EBB-95758DB7B787}" type="presParOf" srcId="{3BE8EF46-0D02-45C2-9D9B-B6C4CF1D03B9}" destId="{B560A86D-3553-4CD4-9F29-277072C6F8E2}" srcOrd="0" destOrd="0" presId="urn:microsoft.com/office/officeart/2008/layout/VerticalCurvedList"/>
    <dgm:cxn modelId="{C49FA68A-0D8B-4AF8-99E4-EDC34B534D7A}" type="presParOf" srcId="{B560A86D-3553-4CD4-9F29-277072C6F8E2}" destId="{100B0909-FC3E-40D1-A040-BE7BC6A914EE}" srcOrd="0" destOrd="0" presId="urn:microsoft.com/office/officeart/2008/layout/VerticalCurvedList"/>
    <dgm:cxn modelId="{A13D632D-6DE4-42BB-BBA8-D328EB9B3D9B}" type="presParOf" srcId="{100B0909-FC3E-40D1-A040-BE7BC6A914EE}" destId="{216115BE-C3F5-4AB9-9466-7D22DA6C53C3}" srcOrd="0" destOrd="0" presId="urn:microsoft.com/office/officeart/2008/layout/VerticalCurvedList"/>
    <dgm:cxn modelId="{93D601F9-9B87-46CE-BA0F-15FE9D766629}" type="presParOf" srcId="{100B0909-FC3E-40D1-A040-BE7BC6A914EE}" destId="{9AB4B27E-7516-42D9-AB95-C2B7264496D7}" srcOrd="1" destOrd="0" presId="urn:microsoft.com/office/officeart/2008/layout/VerticalCurvedList"/>
    <dgm:cxn modelId="{DA65711B-0491-4610-A2E7-19B5ED752B17}" type="presParOf" srcId="{100B0909-FC3E-40D1-A040-BE7BC6A914EE}" destId="{C2BE4588-D958-4F77-B53C-3926E3812967}" srcOrd="2" destOrd="0" presId="urn:microsoft.com/office/officeart/2008/layout/VerticalCurvedList"/>
    <dgm:cxn modelId="{1EE9AA97-0107-479E-B3D6-C52462F015D9}" type="presParOf" srcId="{100B0909-FC3E-40D1-A040-BE7BC6A914EE}" destId="{EC8A8B43-818D-406E-99FA-E5D4D432E254}" srcOrd="3" destOrd="0" presId="urn:microsoft.com/office/officeart/2008/layout/VerticalCurvedList"/>
    <dgm:cxn modelId="{3D47DD4A-4376-4B1D-8BEC-6842C00E0DE3}" type="presParOf" srcId="{B560A86D-3553-4CD4-9F29-277072C6F8E2}" destId="{32C5FD87-2222-4DE7-91EB-0F32D44D7E84}" srcOrd="1" destOrd="0" presId="urn:microsoft.com/office/officeart/2008/layout/VerticalCurvedList"/>
    <dgm:cxn modelId="{82C8411E-B799-450A-93BE-B7E275C123F6}" type="presParOf" srcId="{B560A86D-3553-4CD4-9F29-277072C6F8E2}" destId="{6BF7AFE2-F181-4EC4-91BE-B28E258D9143}" srcOrd="2" destOrd="0" presId="urn:microsoft.com/office/officeart/2008/layout/VerticalCurvedList"/>
    <dgm:cxn modelId="{BD0ED9D7-EECA-484B-B1B9-F80880852B7E}" type="presParOf" srcId="{6BF7AFE2-F181-4EC4-91BE-B28E258D9143}" destId="{71215BDD-2499-4A1F-82CF-A917263D9265}" srcOrd="0" destOrd="0" presId="urn:microsoft.com/office/officeart/2008/layout/VerticalCurvedList"/>
    <dgm:cxn modelId="{F6429055-99B5-477A-BFB5-F04FF99CA10E}" type="presParOf" srcId="{B560A86D-3553-4CD4-9F29-277072C6F8E2}" destId="{AD7935FC-A78D-4764-AE16-C43361BF1E1E}" srcOrd="3" destOrd="0" presId="urn:microsoft.com/office/officeart/2008/layout/VerticalCurvedList"/>
    <dgm:cxn modelId="{D7163A5D-5CE2-433F-BC82-78147E68E721}" type="presParOf" srcId="{B560A86D-3553-4CD4-9F29-277072C6F8E2}" destId="{A93A58CC-AB0C-4768-A834-FF844449874F}" srcOrd="4" destOrd="0" presId="urn:microsoft.com/office/officeart/2008/layout/VerticalCurvedList"/>
    <dgm:cxn modelId="{1C4AD1E6-F213-4ADB-A6FB-4A57C1D3EDAA}" type="presParOf" srcId="{A93A58CC-AB0C-4768-A834-FF844449874F}" destId="{8ABBD432-837E-4B65-82AC-C1A7CD14E3C1}" srcOrd="0" destOrd="0" presId="urn:microsoft.com/office/officeart/2008/layout/VerticalCurvedList"/>
    <dgm:cxn modelId="{AEF01D57-5408-4075-950E-03D2892B0541}" type="presParOf" srcId="{B560A86D-3553-4CD4-9F29-277072C6F8E2}" destId="{3A1FB26B-C60A-40C9-8B6B-C99F1AE5D3E8}" srcOrd="5" destOrd="0" presId="urn:microsoft.com/office/officeart/2008/layout/VerticalCurvedList"/>
    <dgm:cxn modelId="{CC282721-F9E8-444A-99E6-686A32E54F41}" type="presParOf" srcId="{B560A86D-3553-4CD4-9F29-277072C6F8E2}" destId="{D477E5C0-022B-4FAF-89AF-AC8C082427F7}" srcOrd="6" destOrd="0" presId="urn:microsoft.com/office/officeart/2008/layout/VerticalCurvedList"/>
    <dgm:cxn modelId="{0E36BF39-2DAA-43BA-9D05-765CB21C3B82}" type="presParOf" srcId="{D477E5C0-022B-4FAF-89AF-AC8C082427F7}" destId="{DFF84247-7913-4929-A982-0CF13FBA7FC5}" srcOrd="0" destOrd="0" presId="urn:microsoft.com/office/officeart/2008/layout/VerticalCurvedList"/>
    <dgm:cxn modelId="{32AED8BC-2CD6-4F92-A337-9C00EDCE5777}" type="presParOf" srcId="{B560A86D-3553-4CD4-9F29-277072C6F8E2}" destId="{69393D2E-EB86-451A-9E14-50922CE10143}" srcOrd="7" destOrd="0" presId="urn:microsoft.com/office/officeart/2008/layout/VerticalCurvedList"/>
    <dgm:cxn modelId="{E8839BDE-67F1-4422-A348-04E1A42C5797}" type="presParOf" srcId="{B560A86D-3553-4CD4-9F29-277072C6F8E2}" destId="{A6798ECE-3258-4008-98B2-571D6BA14396}" srcOrd="8" destOrd="0" presId="urn:microsoft.com/office/officeart/2008/layout/VerticalCurvedList"/>
    <dgm:cxn modelId="{0E8101E5-E421-456E-9F5A-7A48DFF05316}" type="presParOf" srcId="{A6798ECE-3258-4008-98B2-571D6BA14396}" destId="{9FFB6F93-81CD-4450-B2FC-055F6681DC21}" srcOrd="0" destOrd="0" presId="urn:microsoft.com/office/officeart/2008/layout/VerticalCurvedList"/>
    <dgm:cxn modelId="{FE1784D6-1CAC-4508-8092-65F70774E2DA}" type="presParOf" srcId="{B560A86D-3553-4CD4-9F29-277072C6F8E2}" destId="{2FF44013-B5ED-4109-A459-C94BB72A3EB0}" srcOrd="9" destOrd="0" presId="urn:microsoft.com/office/officeart/2008/layout/VerticalCurvedList"/>
    <dgm:cxn modelId="{4F1290C2-BEAB-4378-8CDE-78F59D8F042D}" type="presParOf" srcId="{B560A86D-3553-4CD4-9F29-277072C6F8E2}" destId="{FA54F215-7DF6-4D82-A5E1-FD9605C5E065}" srcOrd="10" destOrd="0" presId="urn:microsoft.com/office/officeart/2008/layout/VerticalCurvedList"/>
    <dgm:cxn modelId="{3D7D766D-2BAB-43B7-87C4-95BF01A1B866}" type="presParOf" srcId="{FA54F215-7DF6-4D82-A5E1-FD9605C5E065}" destId="{8B841C5B-6C55-4259-8020-8C17C1C138BB}" srcOrd="0" destOrd="0" presId="urn:microsoft.com/office/officeart/2008/layout/VerticalCurvedList"/>
    <dgm:cxn modelId="{88C413C6-5682-413D-9A87-34A125D48EB6}" type="presParOf" srcId="{B560A86D-3553-4CD4-9F29-277072C6F8E2}" destId="{6169B69E-F5C5-4019-802C-6934A97D7F82}" srcOrd="11" destOrd="0" presId="urn:microsoft.com/office/officeart/2008/layout/VerticalCurvedList"/>
    <dgm:cxn modelId="{50003D39-AADF-48BA-85DD-A6825CCACC8E}" type="presParOf" srcId="{B560A86D-3553-4CD4-9F29-277072C6F8E2}" destId="{2BF6D189-800F-42B5-A391-D44438A8FAAA}" srcOrd="12" destOrd="0" presId="urn:microsoft.com/office/officeart/2008/layout/VerticalCurvedList"/>
    <dgm:cxn modelId="{C2FC0A17-098D-41A9-A59C-10156E7D9A9A}" type="presParOf" srcId="{2BF6D189-800F-42B5-A391-D44438A8FAAA}" destId="{EF1E2F0B-537C-4698-834F-AB878DA6BABB}" srcOrd="0" destOrd="0" presId="urn:microsoft.com/office/officeart/2008/layout/VerticalCurvedList"/>
    <dgm:cxn modelId="{BD115757-7953-473D-ADEA-76D1375EEB22}" type="presParOf" srcId="{B560A86D-3553-4CD4-9F29-277072C6F8E2}" destId="{2315D915-0C93-406C-BABA-4CB9657DB6F8}" srcOrd="13" destOrd="0" presId="urn:microsoft.com/office/officeart/2008/layout/VerticalCurvedList"/>
    <dgm:cxn modelId="{DD61E4BA-16F3-4FBD-9EC8-A4D7EA4AC822}" type="presParOf" srcId="{B560A86D-3553-4CD4-9F29-277072C6F8E2}" destId="{80B74B8E-C9D6-4106-BA40-ACC25A923BA8}" srcOrd="14" destOrd="0" presId="urn:microsoft.com/office/officeart/2008/layout/VerticalCurvedList"/>
    <dgm:cxn modelId="{7F4B4CA3-DA36-4EAB-9335-7A4CED743094}" type="presParOf" srcId="{80B74B8E-C9D6-4106-BA40-ACC25A923BA8}" destId="{C342712F-C2B6-49F8-9EAE-6242855477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4B27E-7516-42D9-AB95-C2B7264496D7}">
      <dsp:nvSpPr>
        <dsp:cNvPr id="0" name=""/>
        <dsp:cNvSpPr/>
      </dsp:nvSpPr>
      <dsp:spPr>
        <a:xfrm>
          <a:off x="-7279895" y="-1113710"/>
          <a:ext cx="8671083" cy="8671083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C5FD87-2222-4DE7-91EB-0F32D44D7E84}">
      <dsp:nvSpPr>
        <dsp:cNvPr id="0" name=""/>
        <dsp:cNvSpPr/>
      </dsp:nvSpPr>
      <dsp:spPr>
        <a:xfrm>
          <a:off x="452022" y="292928"/>
          <a:ext cx="8696106" cy="585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UR-GE Desteği</a:t>
          </a:r>
          <a:endParaRPr lang="tr-TR" sz="3200" kern="1200" dirty="0"/>
        </a:p>
      </dsp:txBody>
      <dsp:txXfrm>
        <a:off x="452022" y="292928"/>
        <a:ext cx="8696106" cy="585600"/>
      </dsp:txXfrm>
    </dsp:sp>
    <dsp:sp modelId="{71215BDD-2499-4A1F-82CF-A917263D9265}">
      <dsp:nvSpPr>
        <dsp:cNvPr id="0" name=""/>
        <dsp:cNvSpPr/>
      </dsp:nvSpPr>
      <dsp:spPr>
        <a:xfrm>
          <a:off x="86022" y="21972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7935FC-A78D-4764-AE16-C43361BF1E1E}">
      <dsp:nvSpPr>
        <dsp:cNvPr id="0" name=""/>
        <dsp:cNvSpPr/>
      </dsp:nvSpPr>
      <dsp:spPr>
        <a:xfrm>
          <a:off x="982336" y="1171844"/>
          <a:ext cx="8165792" cy="585600"/>
        </a:xfrm>
        <a:prstGeom prst="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Pazara Giriş Belgelerinin Desteklenmesi</a:t>
          </a:r>
          <a:endParaRPr lang="tr-TR" sz="3200" kern="1200" dirty="0"/>
        </a:p>
      </dsp:txBody>
      <dsp:txXfrm>
        <a:off x="982336" y="1171844"/>
        <a:ext cx="8165792" cy="585600"/>
      </dsp:txXfrm>
    </dsp:sp>
    <dsp:sp modelId="{8ABBD432-837E-4B65-82AC-C1A7CD14E3C1}">
      <dsp:nvSpPr>
        <dsp:cNvPr id="0" name=""/>
        <dsp:cNvSpPr/>
      </dsp:nvSpPr>
      <dsp:spPr>
        <a:xfrm>
          <a:off x="616336" y="1098644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1FB26B-C60A-40C9-8B6B-C99F1AE5D3E8}">
      <dsp:nvSpPr>
        <dsp:cNvPr id="0" name=""/>
        <dsp:cNvSpPr/>
      </dsp:nvSpPr>
      <dsp:spPr>
        <a:xfrm>
          <a:off x="1272945" y="2050115"/>
          <a:ext cx="7875183" cy="585600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 Araştırma ve Pazara Giriş Desteği</a:t>
          </a:r>
          <a:endParaRPr lang="tr-TR" sz="3200" kern="1200" dirty="0"/>
        </a:p>
      </dsp:txBody>
      <dsp:txXfrm>
        <a:off x="1272945" y="2050115"/>
        <a:ext cx="7875183" cy="585600"/>
      </dsp:txXfrm>
    </dsp:sp>
    <dsp:sp modelId="{DFF84247-7913-4929-A982-0CF13FBA7FC5}">
      <dsp:nvSpPr>
        <dsp:cNvPr id="0" name=""/>
        <dsp:cNvSpPr/>
      </dsp:nvSpPr>
      <dsp:spPr>
        <a:xfrm>
          <a:off x="906945" y="1976915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93D2E-EB86-451A-9E14-50922CE10143}">
      <dsp:nvSpPr>
        <dsp:cNvPr id="0" name=""/>
        <dsp:cNvSpPr/>
      </dsp:nvSpPr>
      <dsp:spPr>
        <a:xfrm>
          <a:off x="1365734" y="2929031"/>
          <a:ext cx="7782394" cy="5856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Fuar Desteği</a:t>
          </a:r>
          <a:endParaRPr lang="tr-TR" sz="3200" kern="1200" dirty="0"/>
        </a:p>
      </dsp:txBody>
      <dsp:txXfrm>
        <a:off x="1365734" y="2929031"/>
        <a:ext cx="7782394" cy="585600"/>
      </dsp:txXfrm>
    </dsp:sp>
    <dsp:sp modelId="{9FFB6F93-81CD-4450-B2FC-055F6681DC21}">
      <dsp:nvSpPr>
        <dsp:cNvPr id="0" name=""/>
        <dsp:cNvSpPr/>
      </dsp:nvSpPr>
      <dsp:spPr>
        <a:xfrm>
          <a:off x="999734" y="2855831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F44013-B5ED-4109-A459-C94BB72A3EB0}">
      <dsp:nvSpPr>
        <dsp:cNvPr id="0" name=""/>
        <dsp:cNvSpPr/>
      </dsp:nvSpPr>
      <dsp:spPr>
        <a:xfrm>
          <a:off x="1272945" y="3807947"/>
          <a:ext cx="7875183" cy="585600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Yurtdışı Birim, Marka ve Tanıtım Desteği</a:t>
          </a:r>
          <a:endParaRPr lang="tr-TR" sz="3200" kern="1200" dirty="0"/>
        </a:p>
      </dsp:txBody>
      <dsp:txXfrm>
        <a:off x="1272945" y="3807947"/>
        <a:ext cx="7875183" cy="585600"/>
      </dsp:txXfrm>
    </dsp:sp>
    <dsp:sp modelId="{8B841C5B-6C55-4259-8020-8C17C1C138BB}">
      <dsp:nvSpPr>
        <dsp:cNvPr id="0" name=""/>
        <dsp:cNvSpPr/>
      </dsp:nvSpPr>
      <dsp:spPr>
        <a:xfrm>
          <a:off x="906945" y="3734747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69B69E-F5C5-4019-802C-6934A97D7F82}">
      <dsp:nvSpPr>
        <dsp:cNvPr id="0" name=""/>
        <dsp:cNvSpPr/>
      </dsp:nvSpPr>
      <dsp:spPr>
        <a:xfrm>
          <a:off x="982336" y="4686218"/>
          <a:ext cx="8165792" cy="585600"/>
        </a:xfrm>
        <a:prstGeom prst="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Tasarım Desteği</a:t>
          </a:r>
          <a:endParaRPr lang="tr-TR" sz="3200" kern="1200" dirty="0"/>
        </a:p>
      </dsp:txBody>
      <dsp:txXfrm>
        <a:off x="982336" y="4686218"/>
        <a:ext cx="8165792" cy="585600"/>
      </dsp:txXfrm>
    </dsp:sp>
    <dsp:sp modelId="{EF1E2F0B-537C-4698-834F-AB878DA6BABB}">
      <dsp:nvSpPr>
        <dsp:cNvPr id="0" name=""/>
        <dsp:cNvSpPr/>
      </dsp:nvSpPr>
      <dsp:spPr>
        <a:xfrm>
          <a:off x="616336" y="461301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5D915-0C93-406C-BABA-4CB9657DB6F8}">
      <dsp:nvSpPr>
        <dsp:cNvPr id="0" name=""/>
        <dsp:cNvSpPr/>
      </dsp:nvSpPr>
      <dsp:spPr>
        <a:xfrm>
          <a:off x="452022" y="5565133"/>
          <a:ext cx="8696106" cy="5856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Marka ve Turquality Desteği</a:t>
          </a:r>
          <a:endParaRPr lang="tr-TR" sz="3200" kern="1200" dirty="0"/>
        </a:p>
      </dsp:txBody>
      <dsp:txXfrm>
        <a:off x="452022" y="5565133"/>
        <a:ext cx="8696106" cy="585600"/>
      </dsp:txXfrm>
    </dsp:sp>
    <dsp:sp modelId="{C342712F-C2B6-49F8-9EAE-624285547751}">
      <dsp:nvSpPr>
        <dsp:cNvPr id="0" name=""/>
        <dsp:cNvSpPr/>
      </dsp:nvSpPr>
      <dsp:spPr>
        <a:xfrm>
          <a:off x="86022" y="5491933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AA256-428B-4383-9D26-C272DB7E4CD2}">
      <dsp:nvSpPr>
        <dsp:cNvPr id="0" name=""/>
        <dsp:cNvSpPr/>
      </dsp:nvSpPr>
      <dsp:spPr>
        <a:xfrm>
          <a:off x="5250752" y="1457110"/>
          <a:ext cx="2037405" cy="61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340"/>
              </a:lnTo>
              <a:lnTo>
                <a:pt x="2037405" y="305340"/>
              </a:lnTo>
              <a:lnTo>
                <a:pt x="2037405" y="61068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A9C54-5BB3-4630-9D38-1BA9989AA0A8}">
      <dsp:nvSpPr>
        <dsp:cNvPr id="0" name=""/>
        <dsp:cNvSpPr/>
      </dsp:nvSpPr>
      <dsp:spPr>
        <a:xfrm>
          <a:off x="3491408" y="3521794"/>
          <a:ext cx="305340" cy="1337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682"/>
              </a:lnTo>
              <a:lnTo>
                <a:pt x="305340" y="13376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5D537-BEFB-4515-BAF2-6DA3F51E1A5A}">
      <dsp:nvSpPr>
        <dsp:cNvPr id="0" name=""/>
        <dsp:cNvSpPr/>
      </dsp:nvSpPr>
      <dsp:spPr>
        <a:xfrm>
          <a:off x="3186067" y="3521794"/>
          <a:ext cx="305340" cy="1337682"/>
        </a:xfrm>
        <a:custGeom>
          <a:avLst/>
          <a:gdLst/>
          <a:ahLst/>
          <a:cxnLst/>
          <a:rect l="0" t="0" r="0" b="0"/>
          <a:pathLst>
            <a:path>
              <a:moveTo>
                <a:pt x="305340" y="0"/>
              </a:moveTo>
              <a:lnTo>
                <a:pt x="305340" y="1337682"/>
              </a:lnTo>
              <a:lnTo>
                <a:pt x="0" y="13376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64FA9-3C6D-4CB3-8280-409E311F0F08}">
      <dsp:nvSpPr>
        <dsp:cNvPr id="0" name=""/>
        <dsp:cNvSpPr/>
      </dsp:nvSpPr>
      <dsp:spPr>
        <a:xfrm>
          <a:off x="3491408" y="1457110"/>
          <a:ext cx="1759343" cy="610681"/>
        </a:xfrm>
        <a:custGeom>
          <a:avLst/>
          <a:gdLst/>
          <a:ahLst/>
          <a:cxnLst/>
          <a:rect l="0" t="0" r="0" b="0"/>
          <a:pathLst>
            <a:path>
              <a:moveTo>
                <a:pt x="1759343" y="0"/>
              </a:moveTo>
              <a:lnTo>
                <a:pt x="1759343" y="305340"/>
              </a:lnTo>
              <a:lnTo>
                <a:pt x="0" y="305340"/>
              </a:lnTo>
              <a:lnTo>
                <a:pt x="0" y="61068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98B0D-EFD6-401C-A50F-D5DA35DEF160}">
      <dsp:nvSpPr>
        <dsp:cNvPr id="0" name=""/>
        <dsp:cNvSpPr/>
      </dsp:nvSpPr>
      <dsp:spPr>
        <a:xfrm>
          <a:off x="3796749" y="3106"/>
          <a:ext cx="2908006" cy="1454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Yurt Dışı Fuar Desteği</a:t>
          </a:r>
          <a:endParaRPr lang="tr-TR" sz="3300" kern="1200" dirty="0"/>
        </a:p>
      </dsp:txBody>
      <dsp:txXfrm>
        <a:off x="3796749" y="3106"/>
        <a:ext cx="2908006" cy="1454003"/>
      </dsp:txXfrm>
    </dsp:sp>
    <dsp:sp modelId="{6E787F43-43C3-4895-89ED-A4F96E077B77}">
      <dsp:nvSpPr>
        <dsp:cNvPr id="0" name=""/>
        <dsp:cNvSpPr/>
      </dsp:nvSpPr>
      <dsp:spPr>
        <a:xfrm>
          <a:off x="2037405" y="2067791"/>
          <a:ext cx="2908006" cy="14540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Şirketlere Yurt Dışı Fuar Desteği</a:t>
          </a:r>
          <a:endParaRPr lang="tr-TR" sz="3300" kern="1200" dirty="0"/>
        </a:p>
      </dsp:txBody>
      <dsp:txXfrm>
        <a:off x="2037405" y="2067791"/>
        <a:ext cx="2908006" cy="1454003"/>
      </dsp:txXfrm>
    </dsp:sp>
    <dsp:sp modelId="{5FD3F06C-3483-4840-B4F6-B684A350E7A8}">
      <dsp:nvSpPr>
        <dsp:cNvPr id="0" name=""/>
        <dsp:cNvSpPr/>
      </dsp:nvSpPr>
      <dsp:spPr>
        <a:xfrm>
          <a:off x="278061" y="4132475"/>
          <a:ext cx="2908006" cy="1454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Bireysel Katılım</a:t>
          </a:r>
          <a:endParaRPr lang="tr-TR" sz="3300" kern="1200" dirty="0"/>
        </a:p>
      </dsp:txBody>
      <dsp:txXfrm>
        <a:off x="278061" y="4132475"/>
        <a:ext cx="2908006" cy="1454003"/>
      </dsp:txXfrm>
    </dsp:sp>
    <dsp:sp modelId="{65304178-49A7-4981-A9E3-C7A0E8D0F2EF}">
      <dsp:nvSpPr>
        <dsp:cNvPr id="0" name=""/>
        <dsp:cNvSpPr/>
      </dsp:nvSpPr>
      <dsp:spPr>
        <a:xfrm>
          <a:off x="3796749" y="4132475"/>
          <a:ext cx="2908006" cy="1454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Organizatörle Katılım</a:t>
          </a:r>
          <a:endParaRPr lang="tr-TR" sz="3300" kern="1200" dirty="0"/>
        </a:p>
      </dsp:txBody>
      <dsp:txXfrm>
        <a:off x="3796749" y="4132475"/>
        <a:ext cx="2908006" cy="1454003"/>
      </dsp:txXfrm>
    </dsp:sp>
    <dsp:sp modelId="{6C754E40-44B8-4A2A-9121-C49E49470920}">
      <dsp:nvSpPr>
        <dsp:cNvPr id="0" name=""/>
        <dsp:cNvSpPr/>
      </dsp:nvSpPr>
      <dsp:spPr>
        <a:xfrm>
          <a:off x="5834154" y="2067791"/>
          <a:ext cx="2908006" cy="14540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Organizatörlere Yurt Dışı Fuar Desteği</a:t>
          </a:r>
          <a:endParaRPr lang="tr-TR" sz="3300" kern="1200" dirty="0"/>
        </a:p>
      </dsp:txBody>
      <dsp:txXfrm>
        <a:off x="5834154" y="2067791"/>
        <a:ext cx="2908006" cy="14540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58D08-6380-469C-8E49-1BDE9853C978}">
      <dsp:nvSpPr>
        <dsp:cNvPr id="0" name=""/>
        <dsp:cNvSpPr/>
      </dsp:nvSpPr>
      <dsp:spPr>
        <a:xfrm>
          <a:off x="3564389" y="595"/>
          <a:ext cx="5346583" cy="23237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latin typeface="Calibri" pitchFamily="34" charset="0"/>
            </a:rPr>
            <a:t>Boş Alan Kirası 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smtClean="0">
              <a:latin typeface="Calibri" pitchFamily="34" charset="0"/>
            </a:rPr>
            <a:t>Stand Harcamaları</a:t>
          </a:r>
          <a:endParaRPr lang="tr-TR" altLang="tr-TR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smtClean="0">
              <a:latin typeface="Calibri" pitchFamily="34" charset="0"/>
            </a:rPr>
            <a:t>Nakliye</a:t>
          </a:r>
          <a:endParaRPr lang="tr-TR" altLang="tr-TR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latin typeface="Calibri" pitchFamily="34" charset="0"/>
            </a:rPr>
            <a:t>Temsilci Ulaşım Masrafları</a:t>
          </a:r>
          <a:r>
            <a:rPr lang="tr-TR" altLang="tr-TR" sz="2400" b="1" kern="1200" dirty="0" smtClean="0">
              <a:latin typeface="Arial Unicode MS" pitchFamily="34" charset="-128"/>
            </a:rPr>
            <a:t> </a:t>
          </a:r>
          <a:endParaRPr lang="tr-TR" sz="2400" kern="1200" dirty="0"/>
        </a:p>
      </dsp:txBody>
      <dsp:txXfrm>
        <a:off x="3564389" y="291065"/>
        <a:ext cx="4475172" cy="1742822"/>
      </dsp:txXfrm>
    </dsp:sp>
    <dsp:sp modelId="{8F87DD98-A0CD-40C3-B64A-BA52CE5C80E8}">
      <dsp:nvSpPr>
        <dsp:cNvPr id="0" name=""/>
        <dsp:cNvSpPr/>
      </dsp:nvSpPr>
      <dsp:spPr>
        <a:xfrm>
          <a:off x="0" y="595"/>
          <a:ext cx="3564389" cy="23237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smtClean="0"/>
            <a:t>Bireysel Katılım</a:t>
          </a:r>
          <a:endParaRPr lang="tr-TR" sz="4100" kern="1200" dirty="0"/>
        </a:p>
      </dsp:txBody>
      <dsp:txXfrm>
        <a:off x="113437" y="114032"/>
        <a:ext cx="3337515" cy="2096888"/>
      </dsp:txXfrm>
    </dsp:sp>
    <dsp:sp modelId="{E1B51E97-D02A-4DD0-9083-47E1EAEEDE00}">
      <dsp:nvSpPr>
        <dsp:cNvPr id="0" name=""/>
        <dsp:cNvSpPr/>
      </dsp:nvSpPr>
      <dsp:spPr>
        <a:xfrm>
          <a:off x="3564389" y="2556734"/>
          <a:ext cx="5346583" cy="23237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latin typeface="Calibri" pitchFamily="34" charset="0"/>
            </a:rPr>
            <a:t>Katılım Bedeli (Yer Kirası, Stant Harcamaları, Nakliye ve   Diğer Giderler)		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latin typeface="Calibri" pitchFamily="34" charset="0"/>
            </a:rPr>
            <a:t>Temsilci Ulaşım Masrafları</a:t>
          </a:r>
          <a:endParaRPr lang="tr-TR" sz="2400" kern="1200" dirty="0"/>
        </a:p>
      </dsp:txBody>
      <dsp:txXfrm>
        <a:off x="3564389" y="2847204"/>
        <a:ext cx="4475172" cy="1742822"/>
      </dsp:txXfrm>
    </dsp:sp>
    <dsp:sp modelId="{D0BF654A-C195-4C6B-8399-FCF2BF15AA21}">
      <dsp:nvSpPr>
        <dsp:cNvPr id="0" name=""/>
        <dsp:cNvSpPr/>
      </dsp:nvSpPr>
      <dsp:spPr>
        <a:xfrm>
          <a:off x="0" y="2556734"/>
          <a:ext cx="3564389" cy="232376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smtClean="0"/>
            <a:t>Organizatörle Katılım</a:t>
          </a:r>
          <a:endParaRPr lang="tr-TR" sz="4100" kern="1200" dirty="0"/>
        </a:p>
      </dsp:txBody>
      <dsp:txXfrm>
        <a:off x="113437" y="2670171"/>
        <a:ext cx="3337515" cy="20968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51E97-D02A-4DD0-9083-47E1EAEEDE00}">
      <dsp:nvSpPr>
        <dsp:cNvPr id="0" name=""/>
        <dsp:cNvSpPr/>
      </dsp:nvSpPr>
      <dsp:spPr>
        <a:xfrm>
          <a:off x="3564389" y="2427"/>
          <a:ext cx="5346583" cy="4966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smtClean="0">
              <a:latin typeface="Calibri" pitchFamily="34" charset="0"/>
            </a:rPr>
            <a:t>Defile</a:t>
          </a:r>
          <a:endParaRPr lang="tr-TR" altLang="tr-TR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smtClean="0">
              <a:latin typeface="Calibri" pitchFamily="34" charset="0"/>
            </a:rPr>
            <a:t>Seminer, Basın Toplantısı ve Duyuruları</a:t>
          </a:r>
          <a:endParaRPr lang="tr-TR" altLang="tr-TR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smtClean="0">
              <a:latin typeface="Calibri" pitchFamily="34" charset="0"/>
            </a:rPr>
            <a:t>Reklam Panoları, Afiş, Katalog, Broşür</a:t>
          </a:r>
          <a:endParaRPr lang="tr-TR" altLang="tr-TR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smtClean="0">
              <a:latin typeface="Calibri" pitchFamily="34" charset="0"/>
            </a:rPr>
            <a:t>Elektronik ortamda tanıtımlar</a:t>
          </a:r>
          <a:endParaRPr lang="tr-TR" altLang="tr-TR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smtClean="0">
              <a:latin typeface="Calibri" pitchFamily="34" charset="0"/>
            </a:rPr>
            <a:t>Kitle iletişim araçlarında yayınlanacak reklam</a:t>
          </a:r>
          <a:endParaRPr lang="tr-TR" altLang="tr-TR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altLang="tr-TR" sz="2400" kern="1200" dirty="0">
            <a:latin typeface="Calibri" pitchFamily="34" charset="0"/>
          </a:endParaRPr>
        </a:p>
      </dsp:txBody>
      <dsp:txXfrm>
        <a:off x="3564389" y="623226"/>
        <a:ext cx="3484187" cy="3724792"/>
      </dsp:txXfrm>
    </dsp:sp>
    <dsp:sp modelId="{D0BF654A-C195-4C6B-8399-FCF2BF15AA21}">
      <dsp:nvSpPr>
        <dsp:cNvPr id="0" name=""/>
        <dsp:cNvSpPr/>
      </dsp:nvSpPr>
      <dsp:spPr>
        <a:xfrm>
          <a:off x="0" y="2427"/>
          <a:ext cx="3564389" cy="4966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Organizatörlere Yurt Dışı Fuar Desteği</a:t>
          </a:r>
          <a:endParaRPr lang="tr-TR" sz="3600" kern="1200" dirty="0"/>
        </a:p>
      </dsp:txBody>
      <dsp:txXfrm>
        <a:off x="173999" y="176426"/>
        <a:ext cx="3216391" cy="46183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51E97-D02A-4DD0-9083-47E1EAEEDE00}">
      <dsp:nvSpPr>
        <dsp:cNvPr id="0" name=""/>
        <dsp:cNvSpPr/>
      </dsp:nvSpPr>
      <dsp:spPr>
        <a:xfrm>
          <a:off x="3564389" y="0"/>
          <a:ext cx="5346583" cy="510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1800" kern="1200" dirty="0" smtClean="0">
              <a:latin typeface="Calibri" pitchFamily="34" charset="0"/>
            </a:rPr>
            <a:t>Defile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1800" kern="1200" smtClean="0">
              <a:latin typeface="Calibri" pitchFamily="34" charset="0"/>
            </a:rPr>
            <a:t>Seminer, Basın Toplantısı ve Duyuruları</a:t>
          </a:r>
          <a:endParaRPr lang="tr-TR" altLang="tr-TR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1800" kern="1200" dirty="0" smtClean="0">
              <a:latin typeface="Calibri" pitchFamily="34" charset="0"/>
            </a:rPr>
            <a:t>Reklam Panoları, Afiş, Katalog, Broşür</a:t>
          </a:r>
          <a:endParaRPr lang="tr-TR" altLang="tr-TR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1800" kern="1200" smtClean="0">
              <a:latin typeface="Calibri" pitchFamily="34" charset="0"/>
            </a:rPr>
            <a:t>Elektronik ortamda tanıtımlar</a:t>
          </a:r>
          <a:endParaRPr lang="tr-TR" altLang="tr-TR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1800" kern="1200" dirty="0" smtClean="0">
              <a:latin typeface="Calibri" pitchFamily="34" charset="0"/>
            </a:rPr>
            <a:t>Kitle iletişim araçlarında yayınlanacak reklam</a:t>
          </a:r>
          <a:endParaRPr lang="tr-TR" altLang="tr-TR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1800" kern="1200" dirty="0" err="1" smtClean="0">
              <a:latin typeface="Calibri" pitchFamily="34" charset="0"/>
            </a:rPr>
            <a:t>Info</a:t>
          </a:r>
          <a:r>
            <a:rPr lang="tr-TR" altLang="tr-TR" sz="1800" kern="1200" dirty="0" smtClean="0">
              <a:latin typeface="Calibri" pitchFamily="34" charset="0"/>
            </a:rPr>
            <a:t> </a:t>
          </a:r>
          <a:r>
            <a:rPr lang="tr-TR" altLang="tr-TR" sz="1800" kern="1200" dirty="0" err="1" smtClean="0">
              <a:latin typeface="Calibri" pitchFamily="34" charset="0"/>
            </a:rPr>
            <a:t>stand</a:t>
          </a:r>
          <a:r>
            <a:rPr lang="tr-TR" altLang="tr-TR" sz="1800" kern="1200" dirty="0" smtClean="0">
              <a:latin typeface="Calibri" pitchFamily="34" charset="0"/>
            </a:rPr>
            <a:t> </a:t>
          </a:r>
          <a:r>
            <a:rPr lang="tr-TR" altLang="tr-TR" sz="1800" kern="1200" dirty="0" err="1" smtClean="0">
              <a:latin typeface="Calibri" pitchFamily="34" charset="0"/>
            </a:rPr>
            <a:t>kirasi</a:t>
          </a:r>
          <a:r>
            <a:rPr lang="tr-TR" altLang="tr-TR" sz="1800" kern="1200" dirty="0" smtClean="0">
              <a:latin typeface="Calibri" pitchFamily="34" charset="0"/>
            </a:rPr>
            <a:t>, ulaşım ve konaklama</a:t>
          </a:r>
          <a:endParaRPr lang="tr-TR" altLang="tr-TR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Calibri" pitchFamily="34" charset="0"/>
            </a:rPr>
            <a:t>gösteri/etkinlik/trend alanına yönelik harcamaları </a:t>
          </a:r>
          <a:endParaRPr lang="tr-TR" altLang="tr-TR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altLang="tr-TR" sz="1800" kern="1200" dirty="0">
            <a:latin typeface="Calibri" pitchFamily="34" charset="0"/>
          </a:endParaRPr>
        </a:p>
      </dsp:txBody>
      <dsp:txXfrm>
        <a:off x="3564389" y="638494"/>
        <a:ext cx="3431102" cy="3830961"/>
      </dsp:txXfrm>
    </dsp:sp>
    <dsp:sp modelId="{D0BF654A-C195-4C6B-8399-FCF2BF15AA21}">
      <dsp:nvSpPr>
        <dsp:cNvPr id="0" name=""/>
        <dsp:cNvSpPr/>
      </dsp:nvSpPr>
      <dsp:spPr>
        <a:xfrm>
          <a:off x="0" y="0"/>
          <a:ext cx="3564389" cy="5107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Organizatörlere Yurt İçi Fuar Desteği</a:t>
          </a:r>
          <a:endParaRPr lang="tr-TR" sz="3600" kern="1200" dirty="0"/>
        </a:p>
      </dsp:txBody>
      <dsp:txXfrm>
        <a:off x="173999" y="173999"/>
        <a:ext cx="3216391" cy="47599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4B27E-7516-42D9-AB95-C2B7264496D7}">
      <dsp:nvSpPr>
        <dsp:cNvPr id="0" name=""/>
        <dsp:cNvSpPr/>
      </dsp:nvSpPr>
      <dsp:spPr>
        <a:xfrm>
          <a:off x="-7279895" y="-1113710"/>
          <a:ext cx="8671083" cy="8671083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C5FD87-2222-4DE7-91EB-0F32D44D7E84}">
      <dsp:nvSpPr>
        <dsp:cNvPr id="0" name=""/>
        <dsp:cNvSpPr/>
      </dsp:nvSpPr>
      <dsp:spPr>
        <a:xfrm>
          <a:off x="452022" y="292928"/>
          <a:ext cx="8696106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UR-GE Desteği</a:t>
          </a:r>
          <a:endParaRPr lang="tr-TR" sz="3200" kern="1200" dirty="0"/>
        </a:p>
      </dsp:txBody>
      <dsp:txXfrm>
        <a:off x="452022" y="292928"/>
        <a:ext cx="8696106" cy="585600"/>
      </dsp:txXfrm>
    </dsp:sp>
    <dsp:sp modelId="{71215BDD-2499-4A1F-82CF-A917263D9265}">
      <dsp:nvSpPr>
        <dsp:cNvPr id="0" name=""/>
        <dsp:cNvSpPr/>
      </dsp:nvSpPr>
      <dsp:spPr>
        <a:xfrm>
          <a:off x="86022" y="21972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7935FC-A78D-4764-AE16-C43361BF1E1E}">
      <dsp:nvSpPr>
        <dsp:cNvPr id="0" name=""/>
        <dsp:cNvSpPr/>
      </dsp:nvSpPr>
      <dsp:spPr>
        <a:xfrm>
          <a:off x="982336" y="1171844"/>
          <a:ext cx="8165792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Pazara Giriş Belgelerinin Desteklenmesi</a:t>
          </a:r>
          <a:endParaRPr lang="tr-TR" sz="3200" kern="1200" dirty="0"/>
        </a:p>
      </dsp:txBody>
      <dsp:txXfrm>
        <a:off x="982336" y="1171844"/>
        <a:ext cx="8165792" cy="585600"/>
      </dsp:txXfrm>
    </dsp:sp>
    <dsp:sp modelId="{8ABBD432-837E-4B65-82AC-C1A7CD14E3C1}">
      <dsp:nvSpPr>
        <dsp:cNvPr id="0" name=""/>
        <dsp:cNvSpPr/>
      </dsp:nvSpPr>
      <dsp:spPr>
        <a:xfrm>
          <a:off x="616336" y="1098644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1FB26B-C60A-40C9-8B6B-C99F1AE5D3E8}">
      <dsp:nvSpPr>
        <dsp:cNvPr id="0" name=""/>
        <dsp:cNvSpPr/>
      </dsp:nvSpPr>
      <dsp:spPr>
        <a:xfrm>
          <a:off x="1272945" y="2050115"/>
          <a:ext cx="7875183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 Araştırma ve Pazara Giriş Desteği</a:t>
          </a:r>
          <a:endParaRPr lang="tr-TR" sz="3200" kern="1200" dirty="0"/>
        </a:p>
      </dsp:txBody>
      <dsp:txXfrm>
        <a:off x="1272945" y="2050115"/>
        <a:ext cx="7875183" cy="585600"/>
      </dsp:txXfrm>
    </dsp:sp>
    <dsp:sp modelId="{DFF84247-7913-4929-A982-0CF13FBA7FC5}">
      <dsp:nvSpPr>
        <dsp:cNvPr id="0" name=""/>
        <dsp:cNvSpPr/>
      </dsp:nvSpPr>
      <dsp:spPr>
        <a:xfrm>
          <a:off x="906945" y="1976915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93D2E-EB86-451A-9E14-50922CE10143}">
      <dsp:nvSpPr>
        <dsp:cNvPr id="0" name=""/>
        <dsp:cNvSpPr/>
      </dsp:nvSpPr>
      <dsp:spPr>
        <a:xfrm>
          <a:off x="1365734" y="2929031"/>
          <a:ext cx="7782394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Fuar Desteği</a:t>
          </a:r>
          <a:endParaRPr lang="tr-TR" sz="3200" kern="1200" dirty="0"/>
        </a:p>
      </dsp:txBody>
      <dsp:txXfrm>
        <a:off x="1365734" y="2929031"/>
        <a:ext cx="7782394" cy="585600"/>
      </dsp:txXfrm>
    </dsp:sp>
    <dsp:sp modelId="{9FFB6F93-81CD-4450-B2FC-055F6681DC21}">
      <dsp:nvSpPr>
        <dsp:cNvPr id="0" name=""/>
        <dsp:cNvSpPr/>
      </dsp:nvSpPr>
      <dsp:spPr>
        <a:xfrm>
          <a:off x="999734" y="2855831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F44013-B5ED-4109-A459-C94BB72A3EB0}">
      <dsp:nvSpPr>
        <dsp:cNvPr id="0" name=""/>
        <dsp:cNvSpPr/>
      </dsp:nvSpPr>
      <dsp:spPr>
        <a:xfrm>
          <a:off x="1272945" y="3807947"/>
          <a:ext cx="7875183" cy="585600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Yurtdışı Birim, Marka ve Tanıtım Desteği</a:t>
          </a:r>
          <a:endParaRPr lang="tr-TR" sz="3200" kern="1200" dirty="0"/>
        </a:p>
      </dsp:txBody>
      <dsp:txXfrm>
        <a:off x="1272945" y="3807947"/>
        <a:ext cx="7875183" cy="585600"/>
      </dsp:txXfrm>
    </dsp:sp>
    <dsp:sp modelId="{8B841C5B-6C55-4259-8020-8C17C1C138BB}">
      <dsp:nvSpPr>
        <dsp:cNvPr id="0" name=""/>
        <dsp:cNvSpPr/>
      </dsp:nvSpPr>
      <dsp:spPr>
        <a:xfrm>
          <a:off x="906945" y="3734747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69B69E-F5C5-4019-802C-6934A97D7F82}">
      <dsp:nvSpPr>
        <dsp:cNvPr id="0" name=""/>
        <dsp:cNvSpPr/>
      </dsp:nvSpPr>
      <dsp:spPr>
        <a:xfrm>
          <a:off x="982336" y="4686218"/>
          <a:ext cx="8165792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Tasarım Desteği</a:t>
          </a:r>
          <a:endParaRPr lang="tr-TR" sz="3200" kern="1200" dirty="0"/>
        </a:p>
      </dsp:txBody>
      <dsp:txXfrm>
        <a:off x="982336" y="4686218"/>
        <a:ext cx="8165792" cy="585600"/>
      </dsp:txXfrm>
    </dsp:sp>
    <dsp:sp modelId="{EF1E2F0B-537C-4698-834F-AB878DA6BABB}">
      <dsp:nvSpPr>
        <dsp:cNvPr id="0" name=""/>
        <dsp:cNvSpPr/>
      </dsp:nvSpPr>
      <dsp:spPr>
        <a:xfrm>
          <a:off x="616336" y="461301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5D915-0C93-406C-BABA-4CB9657DB6F8}">
      <dsp:nvSpPr>
        <dsp:cNvPr id="0" name=""/>
        <dsp:cNvSpPr/>
      </dsp:nvSpPr>
      <dsp:spPr>
        <a:xfrm>
          <a:off x="452022" y="5565133"/>
          <a:ext cx="8696106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Marka ve Turquality Desteği</a:t>
          </a:r>
          <a:endParaRPr lang="tr-TR" sz="3200" kern="1200" dirty="0"/>
        </a:p>
      </dsp:txBody>
      <dsp:txXfrm>
        <a:off x="452022" y="5565133"/>
        <a:ext cx="8696106" cy="585600"/>
      </dsp:txXfrm>
    </dsp:sp>
    <dsp:sp modelId="{C342712F-C2B6-49F8-9EAE-624285547751}">
      <dsp:nvSpPr>
        <dsp:cNvPr id="0" name=""/>
        <dsp:cNvSpPr/>
      </dsp:nvSpPr>
      <dsp:spPr>
        <a:xfrm>
          <a:off x="86022" y="5491933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4B27E-7516-42D9-AB95-C2B7264496D7}">
      <dsp:nvSpPr>
        <dsp:cNvPr id="0" name=""/>
        <dsp:cNvSpPr/>
      </dsp:nvSpPr>
      <dsp:spPr>
        <a:xfrm>
          <a:off x="-7279895" y="-1113710"/>
          <a:ext cx="8671083" cy="8671083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C5FD87-2222-4DE7-91EB-0F32D44D7E84}">
      <dsp:nvSpPr>
        <dsp:cNvPr id="0" name=""/>
        <dsp:cNvSpPr/>
      </dsp:nvSpPr>
      <dsp:spPr>
        <a:xfrm>
          <a:off x="452022" y="292928"/>
          <a:ext cx="8696106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UR-GE Desteği</a:t>
          </a:r>
          <a:endParaRPr lang="tr-TR" sz="3200" kern="1200" dirty="0"/>
        </a:p>
      </dsp:txBody>
      <dsp:txXfrm>
        <a:off x="452022" y="292928"/>
        <a:ext cx="8696106" cy="585600"/>
      </dsp:txXfrm>
    </dsp:sp>
    <dsp:sp modelId="{71215BDD-2499-4A1F-82CF-A917263D9265}">
      <dsp:nvSpPr>
        <dsp:cNvPr id="0" name=""/>
        <dsp:cNvSpPr/>
      </dsp:nvSpPr>
      <dsp:spPr>
        <a:xfrm>
          <a:off x="86022" y="21972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7935FC-A78D-4764-AE16-C43361BF1E1E}">
      <dsp:nvSpPr>
        <dsp:cNvPr id="0" name=""/>
        <dsp:cNvSpPr/>
      </dsp:nvSpPr>
      <dsp:spPr>
        <a:xfrm>
          <a:off x="982336" y="1171844"/>
          <a:ext cx="8165792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Pazara Giriş Belgelerinin Desteklenmesi</a:t>
          </a:r>
          <a:endParaRPr lang="tr-TR" sz="3200" kern="1200" dirty="0"/>
        </a:p>
      </dsp:txBody>
      <dsp:txXfrm>
        <a:off x="982336" y="1171844"/>
        <a:ext cx="8165792" cy="585600"/>
      </dsp:txXfrm>
    </dsp:sp>
    <dsp:sp modelId="{8ABBD432-837E-4B65-82AC-C1A7CD14E3C1}">
      <dsp:nvSpPr>
        <dsp:cNvPr id="0" name=""/>
        <dsp:cNvSpPr/>
      </dsp:nvSpPr>
      <dsp:spPr>
        <a:xfrm>
          <a:off x="616336" y="1098644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1FB26B-C60A-40C9-8B6B-C99F1AE5D3E8}">
      <dsp:nvSpPr>
        <dsp:cNvPr id="0" name=""/>
        <dsp:cNvSpPr/>
      </dsp:nvSpPr>
      <dsp:spPr>
        <a:xfrm>
          <a:off x="1272945" y="2050115"/>
          <a:ext cx="7875183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 Araştırma ve Pazara Giriş Desteği</a:t>
          </a:r>
          <a:endParaRPr lang="tr-TR" sz="3200" kern="1200" dirty="0"/>
        </a:p>
      </dsp:txBody>
      <dsp:txXfrm>
        <a:off x="1272945" y="2050115"/>
        <a:ext cx="7875183" cy="585600"/>
      </dsp:txXfrm>
    </dsp:sp>
    <dsp:sp modelId="{DFF84247-7913-4929-A982-0CF13FBA7FC5}">
      <dsp:nvSpPr>
        <dsp:cNvPr id="0" name=""/>
        <dsp:cNvSpPr/>
      </dsp:nvSpPr>
      <dsp:spPr>
        <a:xfrm>
          <a:off x="906945" y="1976915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93D2E-EB86-451A-9E14-50922CE10143}">
      <dsp:nvSpPr>
        <dsp:cNvPr id="0" name=""/>
        <dsp:cNvSpPr/>
      </dsp:nvSpPr>
      <dsp:spPr>
        <a:xfrm>
          <a:off x="1365734" y="2929031"/>
          <a:ext cx="7782394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Fuar Desteği</a:t>
          </a:r>
          <a:endParaRPr lang="tr-TR" sz="3200" kern="1200" dirty="0"/>
        </a:p>
      </dsp:txBody>
      <dsp:txXfrm>
        <a:off x="1365734" y="2929031"/>
        <a:ext cx="7782394" cy="585600"/>
      </dsp:txXfrm>
    </dsp:sp>
    <dsp:sp modelId="{9FFB6F93-81CD-4450-B2FC-055F6681DC21}">
      <dsp:nvSpPr>
        <dsp:cNvPr id="0" name=""/>
        <dsp:cNvSpPr/>
      </dsp:nvSpPr>
      <dsp:spPr>
        <a:xfrm>
          <a:off x="999734" y="2855831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F44013-B5ED-4109-A459-C94BB72A3EB0}">
      <dsp:nvSpPr>
        <dsp:cNvPr id="0" name=""/>
        <dsp:cNvSpPr/>
      </dsp:nvSpPr>
      <dsp:spPr>
        <a:xfrm>
          <a:off x="1272945" y="3807947"/>
          <a:ext cx="7875183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Yurtdışı Birim, Marka ve Tanıtım Desteği</a:t>
          </a:r>
          <a:endParaRPr lang="tr-TR" sz="3200" kern="1200" dirty="0"/>
        </a:p>
      </dsp:txBody>
      <dsp:txXfrm>
        <a:off x="1272945" y="3807947"/>
        <a:ext cx="7875183" cy="585600"/>
      </dsp:txXfrm>
    </dsp:sp>
    <dsp:sp modelId="{8B841C5B-6C55-4259-8020-8C17C1C138BB}">
      <dsp:nvSpPr>
        <dsp:cNvPr id="0" name=""/>
        <dsp:cNvSpPr/>
      </dsp:nvSpPr>
      <dsp:spPr>
        <a:xfrm>
          <a:off x="906945" y="3734747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69B69E-F5C5-4019-802C-6934A97D7F82}">
      <dsp:nvSpPr>
        <dsp:cNvPr id="0" name=""/>
        <dsp:cNvSpPr/>
      </dsp:nvSpPr>
      <dsp:spPr>
        <a:xfrm>
          <a:off x="982336" y="4686218"/>
          <a:ext cx="8165792" cy="585600"/>
        </a:xfrm>
        <a:prstGeom prst="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Tasarım Desteği</a:t>
          </a:r>
          <a:endParaRPr lang="tr-TR" sz="3200" kern="1200" dirty="0"/>
        </a:p>
      </dsp:txBody>
      <dsp:txXfrm>
        <a:off x="982336" y="4686218"/>
        <a:ext cx="8165792" cy="585600"/>
      </dsp:txXfrm>
    </dsp:sp>
    <dsp:sp modelId="{EF1E2F0B-537C-4698-834F-AB878DA6BABB}">
      <dsp:nvSpPr>
        <dsp:cNvPr id="0" name=""/>
        <dsp:cNvSpPr/>
      </dsp:nvSpPr>
      <dsp:spPr>
        <a:xfrm>
          <a:off x="616336" y="461301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5D915-0C93-406C-BABA-4CB9657DB6F8}">
      <dsp:nvSpPr>
        <dsp:cNvPr id="0" name=""/>
        <dsp:cNvSpPr/>
      </dsp:nvSpPr>
      <dsp:spPr>
        <a:xfrm>
          <a:off x="452022" y="5565133"/>
          <a:ext cx="8696106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Marka ve Turquality Desteği</a:t>
          </a:r>
          <a:endParaRPr lang="tr-TR" sz="3200" kern="1200" dirty="0"/>
        </a:p>
      </dsp:txBody>
      <dsp:txXfrm>
        <a:off x="452022" y="5565133"/>
        <a:ext cx="8696106" cy="585600"/>
      </dsp:txXfrm>
    </dsp:sp>
    <dsp:sp modelId="{C342712F-C2B6-49F8-9EAE-624285547751}">
      <dsp:nvSpPr>
        <dsp:cNvPr id="0" name=""/>
        <dsp:cNvSpPr/>
      </dsp:nvSpPr>
      <dsp:spPr>
        <a:xfrm>
          <a:off x="86022" y="5491933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4B27E-7516-42D9-AB95-C2B7264496D7}">
      <dsp:nvSpPr>
        <dsp:cNvPr id="0" name=""/>
        <dsp:cNvSpPr/>
      </dsp:nvSpPr>
      <dsp:spPr>
        <a:xfrm>
          <a:off x="-7279895" y="-1113710"/>
          <a:ext cx="8671083" cy="8671083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C5FD87-2222-4DE7-91EB-0F32D44D7E84}">
      <dsp:nvSpPr>
        <dsp:cNvPr id="0" name=""/>
        <dsp:cNvSpPr/>
      </dsp:nvSpPr>
      <dsp:spPr>
        <a:xfrm>
          <a:off x="452022" y="292928"/>
          <a:ext cx="8696106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UR-GE Desteği</a:t>
          </a:r>
          <a:endParaRPr lang="tr-TR" sz="3200" kern="1200" dirty="0"/>
        </a:p>
      </dsp:txBody>
      <dsp:txXfrm>
        <a:off x="452022" y="292928"/>
        <a:ext cx="8696106" cy="585600"/>
      </dsp:txXfrm>
    </dsp:sp>
    <dsp:sp modelId="{71215BDD-2499-4A1F-82CF-A917263D9265}">
      <dsp:nvSpPr>
        <dsp:cNvPr id="0" name=""/>
        <dsp:cNvSpPr/>
      </dsp:nvSpPr>
      <dsp:spPr>
        <a:xfrm>
          <a:off x="86022" y="21972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7935FC-A78D-4764-AE16-C43361BF1E1E}">
      <dsp:nvSpPr>
        <dsp:cNvPr id="0" name=""/>
        <dsp:cNvSpPr/>
      </dsp:nvSpPr>
      <dsp:spPr>
        <a:xfrm>
          <a:off x="982336" y="1171844"/>
          <a:ext cx="8165792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Pazara Giriş Belgelerinin Desteklenmesi</a:t>
          </a:r>
          <a:endParaRPr lang="tr-TR" sz="3200" kern="1200" dirty="0"/>
        </a:p>
      </dsp:txBody>
      <dsp:txXfrm>
        <a:off x="982336" y="1171844"/>
        <a:ext cx="8165792" cy="585600"/>
      </dsp:txXfrm>
    </dsp:sp>
    <dsp:sp modelId="{8ABBD432-837E-4B65-82AC-C1A7CD14E3C1}">
      <dsp:nvSpPr>
        <dsp:cNvPr id="0" name=""/>
        <dsp:cNvSpPr/>
      </dsp:nvSpPr>
      <dsp:spPr>
        <a:xfrm>
          <a:off x="616336" y="1098644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1FB26B-C60A-40C9-8B6B-C99F1AE5D3E8}">
      <dsp:nvSpPr>
        <dsp:cNvPr id="0" name=""/>
        <dsp:cNvSpPr/>
      </dsp:nvSpPr>
      <dsp:spPr>
        <a:xfrm>
          <a:off x="1272945" y="2050115"/>
          <a:ext cx="7875183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 Araştırma ve Pazara Giriş Desteği</a:t>
          </a:r>
          <a:endParaRPr lang="tr-TR" sz="3200" kern="1200" dirty="0"/>
        </a:p>
      </dsp:txBody>
      <dsp:txXfrm>
        <a:off x="1272945" y="2050115"/>
        <a:ext cx="7875183" cy="585600"/>
      </dsp:txXfrm>
    </dsp:sp>
    <dsp:sp modelId="{DFF84247-7913-4929-A982-0CF13FBA7FC5}">
      <dsp:nvSpPr>
        <dsp:cNvPr id="0" name=""/>
        <dsp:cNvSpPr/>
      </dsp:nvSpPr>
      <dsp:spPr>
        <a:xfrm>
          <a:off x="906945" y="1976915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93D2E-EB86-451A-9E14-50922CE10143}">
      <dsp:nvSpPr>
        <dsp:cNvPr id="0" name=""/>
        <dsp:cNvSpPr/>
      </dsp:nvSpPr>
      <dsp:spPr>
        <a:xfrm>
          <a:off x="1365734" y="2929031"/>
          <a:ext cx="7782394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Fuar Desteği</a:t>
          </a:r>
          <a:endParaRPr lang="tr-TR" sz="3200" kern="1200" dirty="0"/>
        </a:p>
      </dsp:txBody>
      <dsp:txXfrm>
        <a:off x="1365734" y="2929031"/>
        <a:ext cx="7782394" cy="585600"/>
      </dsp:txXfrm>
    </dsp:sp>
    <dsp:sp modelId="{9FFB6F93-81CD-4450-B2FC-055F6681DC21}">
      <dsp:nvSpPr>
        <dsp:cNvPr id="0" name=""/>
        <dsp:cNvSpPr/>
      </dsp:nvSpPr>
      <dsp:spPr>
        <a:xfrm>
          <a:off x="999734" y="2855831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F44013-B5ED-4109-A459-C94BB72A3EB0}">
      <dsp:nvSpPr>
        <dsp:cNvPr id="0" name=""/>
        <dsp:cNvSpPr/>
      </dsp:nvSpPr>
      <dsp:spPr>
        <a:xfrm>
          <a:off x="1272945" y="3807947"/>
          <a:ext cx="7875183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Yurtdışı Birim, Marka ve Tanıtım Desteği</a:t>
          </a:r>
          <a:endParaRPr lang="tr-TR" sz="3200" kern="1200" dirty="0"/>
        </a:p>
      </dsp:txBody>
      <dsp:txXfrm>
        <a:off x="1272945" y="3807947"/>
        <a:ext cx="7875183" cy="585600"/>
      </dsp:txXfrm>
    </dsp:sp>
    <dsp:sp modelId="{8B841C5B-6C55-4259-8020-8C17C1C138BB}">
      <dsp:nvSpPr>
        <dsp:cNvPr id="0" name=""/>
        <dsp:cNvSpPr/>
      </dsp:nvSpPr>
      <dsp:spPr>
        <a:xfrm>
          <a:off x="906945" y="3734747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69B69E-F5C5-4019-802C-6934A97D7F82}">
      <dsp:nvSpPr>
        <dsp:cNvPr id="0" name=""/>
        <dsp:cNvSpPr/>
      </dsp:nvSpPr>
      <dsp:spPr>
        <a:xfrm>
          <a:off x="982336" y="4686218"/>
          <a:ext cx="8165792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Tasarım Desteği</a:t>
          </a:r>
          <a:endParaRPr lang="tr-TR" sz="3200" kern="1200" dirty="0"/>
        </a:p>
      </dsp:txBody>
      <dsp:txXfrm>
        <a:off x="982336" y="4686218"/>
        <a:ext cx="8165792" cy="585600"/>
      </dsp:txXfrm>
    </dsp:sp>
    <dsp:sp modelId="{EF1E2F0B-537C-4698-834F-AB878DA6BABB}">
      <dsp:nvSpPr>
        <dsp:cNvPr id="0" name=""/>
        <dsp:cNvSpPr/>
      </dsp:nvSpPr>
      <dsp:spPr>
        <a:xfrm>
          <a:off x="616336" y="461301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5D915-0C93-406C-BABA-4CB9657DB6F8}">
      <dsp:nvSpPr>
        <dsp:cNvPr id="0" name=""/>
        <dsp:cNvSpPr/>
      </dsp:nvSpPr>
      <dsp:spPr>
        <a:xfrm>
          <a:off x="452022" y="5565133"/>
          <a:ext cx="8696106" cy="5856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Marka ve Turquality Desteği</a:t>
          </a:r>
          <a:endParaRPr lang="tr-TR" sz="3200" kern="1200" dirty="0"/>
        </a:p>
      </dsp:txBody>
      <dsp:txXfrm>
        <a:off x="452022" y="5565133"/>
        <a:ext cx="8696106" cy="585600"/>
      </dsp:txXfrm>
    </dsp:sp>
    <dsp:sp modelId="{C342712F-C2B6-49F8-9EAE-624285547751}">
      <dsp:nvSpPr>
        <dsp:cNvPr id="0" name=""/>
        <dsp:cNvSpPr/>
      </dsp:nvSpPr>
      <dsp:spPr>
        <a:xfrm>
          <a:off x="86022" y="5491933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CE33-C5D8-4D2B-B245-0BF94C5D2206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rgbClr val="A8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E9F0D-ACD1-47EE-997D-13C4FC9C4E1A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8A95F-D24A-432F-A5F5-D0E1CD7EFD97}">
      <dsp:nvSpPr>
        <dsp:cNvPr id="0" name=""/>
        <dsp:cNvSpPr/>
      </dsp:nvSpPr>
      <dsp:spPr>
        <a:xfrm>
          <a:off x="955891" y="2962909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1" kern="1200" dirty="0" smtClean="0">
              <a:solidFill>
                <a:srgbClr val="020010"/>
              </a:solidFill>
              <a:latin typeface="+mn-lt"/>
              <a:ea typeface="ＭＳ Ｐゴシック"/>
              <a:cs typeface="ＭＳ Ｐゴシック"/>
            </a:rPr>
            <a:t>STRATEJİK İŞ YAPMA KÜLTÜRÜ İLE MARKALAŞMA </a:t>
          </a:r>
          <a:endParaRPr lang="tr-TR" sz="1600" kern="1200" dirty="0">
            <a:solidFill>
              <a:srgbClr val="020010"/>
            </a:solidFill>
          </a:endParaRPr>
        </a:p>
      </dsp:txBody>
      <dsp:txXfrm>
        <a:off x="955891" y="2962909"/>
        <a:ext cx="1420368" cy="1101090"/>
      </dsp:txXfrm>
    </dsp:sp>
    <dsp:sp modelId="{29E5FA6C-DD41-45BA-91A8-F89455B52EF1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D2076-2998-4E0F-8E63-0EC926F161AD}">
      <dsp:nvSpPr>
        <dsp:cNvPr id="0" name=""/>
        <dsp:cNvSpPr/>
      </dsp:nvSpPr>
      <dsp:spPr>
        <a:xfrm>
          <a:off x="2281359" y="2191785"/>
          <a:ext cx="1607076" cy="1208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1" kern="1200" dirty="0" smtClean="0">
              <a:solidFill>
                <a:srgbClr val="020010"/>
              </a:solidFill>
              <a:latin typeface="+mn-lt"/>
              <a:ea typeface="ＭＳ Ｐゴシック"/>
              <a:cs typeface="ＭＳ Ｐゴシック"/>
            </a:rPr>
            <a:t>BÖLGESEL MARKALARDAN KÜRESEL MARKALARA GEÇİŞ</a:t>
          </a:r>
          <a:endParaRPr lang="tr-TR" sz="1600" kern="1200" dirty="0">
            <a:solidFill>
              <a:srgbClr val="020010"/>
            </a:solidFill>
          </a:endParaRPr>
        </a:p>
      </dsp:txBody>
      <dsp:txXfrm>
        <a:off x="2281359" y="2191785"/>
        <a:ext cx="1607076" cy="1208535"/>
      </dsp:txXfrm>
    </dsp:sp>
    <dsp:sp modelId="{C8C75D80-98C0-4E95-85E5-8489E645EA57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20091-C2FD-445C-990F-9AB242D05D84}">
      <dsp:nvSpPr>
        <dsp:cNvPr id="0" name=""/>
        <dsp:cNvSpPr/>
      </dsp:nvSpPr>
      <dsp:spPr>
        <a:xfrm>
          <a:off x="3816417" y="1738129"/>
          <a:ext cx="1463040" cy="1605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1" kern="1200" dirty="0" smtClean="0">
              <a:solidFill>
                <a:srgbClr val="020010"/>
              </a:solidFill>
              <a:latin typeface="+mn-lt"/>
              <a:ea typeface="ＭＳ Ｐゴシック"/>
              <a:cs typeface="ＭＳ Ｐゴシック"/>
            </a:rPr>
            <a:t>İNSAN KAYNAĞI ALTYAPISINA YATIRIM</a:t>
          </a:r>
          <a:endParaRPr lang="tr-TR" sz="1600" kern="1200" dirty="0">
            <a:solidFill>
              <a:srgbClr val="020010"/>
            </a:solidFill>
          </a:endParaRPr>
        </a:p>
      </dsp:txBody>
      <dsp:txXfrm>
        <a:off x="3816417" y="1738129"/>
        <a:ext cx="1463040" cy="1605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4B27E-7516-42D9-AB95-C2B7264496D7}">
      <dsp:nvSpPr>
        <dsp:cNvPr id="0" name=""/>
        <dsp:cNvSpPr/>
      </dsp:nvSpPr>
      <dsp:spPr>
        <a:xfrm>
          <a:off x="-7279895" y="-1113710"/>
          <a:ext cx="8671083" cy="8671083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C5FD87-2222-4DE7-91EB-0F32D44D7E84}">
      <dsp:nvSpPr>
        <dsp:cNvPr id="0" name=""/>
        <dsp:cNvSpPr/>
      </dsp:nvSpPr>
      <dsp:spPr>
        <a:xfrm>
          <a:off x="452022" y="292928"/>
          <a:ext cx="8696106" cy="585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 dirty="0" smtClean="0"/>
            <a:t>UR-GE Desteği</a:t>
          </a:r>
          <a:endParaRPr lang="tr-TR" sz="4800" b="1" kern="1200" dirty="0"/>
        </a:p>
      </dsp:txBody>
      <dsp:txXfrm>
        <a:off x="452022" y="292928"/>
        <a:ext cx="8696106" cy="585600"/>
      </dsp:txXfrm>
    </dsp:sp>
    <dsp:sp modelId="{71215BDD-2499-4A1F-82CF-A917263D9265}">
      <dsp:nvSpPr>
        <dsp:cNvPr id="0" name=""/>
        <dsp:cNvSpPr/>
      </dsp:nvSpPr>
      <dsp:spPr>
        <a:xfrm>
          <a:off x="86022" y="21972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7935FC-A78D-4764-AE16-C43361BF1E1E}">
      <dsp:nvSpPr>
        <dsp:cNvPr id="0" name=""/>
        <dsp:cNvSpPr/>
      </dsp:nvSpPr>
      <dsp:spPr>
        <a:xfrm>
          <a:off x="982336" y="1171844"/>
          <a:ext cx="8165792" cy="585600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Pazara Giriş Belgelerinin Desteklenmesi</a:t>
          </a:r>
          <a:endParaRPr lang="tr-TR" sz="3200" kern="1200" dirty="0"/>
        </a:p>
      </dsp:txBody>
      <dsp:txXfrm>
        <a:off x="982336" y="1171844"/>
        <a:ext cx="8165792" cy="585600"/>
      </dsp:txXfrm>
    </dsp:sp>
    <dsp:sp modelId="{8ABBD432-837E-4B65-82AC-C1A7CD14E3C1}">
      <dsp:nvSpPr>
        <dsp:cNvPr id="0" name=""/>
        <dsp:cNvSpPr/>
      </dsp:nvSpPr>
      <dsp:spPr>
        <a:xfrm>
          <a:off x="616336" y="1098644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1FB26B-C60A-40C9-8B6B-C99F1AE5D3E8}">
      <dsp:nvSpPr>
        <dsp:cNvPr id="0" name=""/>
        <dsp:cNvSpPr/>
      </dsp:nvSpPr>
      <dsp:spPr>
        <a:xfrm>
          <a:off x="1272945" y="2050115"/>
          <a:ext cx="7875183" cy="585600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 Araştırma ve Pazara Giriş Desteği</a:t>
          </a:r>
          <a:endParaRPr lang="tr-TR" sz="3200" kern="1200" dirty="0"/>
        </a:p>
      </dsp:txBody>
      <dsp:txXfrm>
        <a:off x="1272945" y="2050115"/>
        <a:ext cx="7875183" cy="585600"/>
      </dsp:txXfrm>
    </dsp:sp>
    <dsp:sp modelId="{DFF84247-7913-4929-A982-0CF13FBA7FC5}">
      <dsp:nvSpPr>
        <dsp:cNvPr id="0" name=""/>
        <dsp:cNvSpPr/>
      </dsp:nvSpPr>
      <dsp:spPr>
        <a:xfrm>
          <a:off x="906945" y="1976915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93D2E-EB86-451A-9E14-50922CE10143}">
      <dsp:nvSpPr>
        <dsp:cNvPr id="0" name=""/>
        <dsp:cNvSpPr/>
      </dsp:nvSpPr>
      <dsp:spPr>
        <a:xfrm>
          <a:off x="1365734" y="2929031"/>
          <a:ext cx="7782394" cy="585600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Fuar Desteği</a:t>
          </a:r>
          <a:endParaRPr lang="tr-TR" sz="3200" kern="1200" dirty="0"/>
        </a:p>
      </dsp:txBody>
      <dsp:txXfrm>
        <a:off x="1365734" y="2929031"/>
        <a:ext cx="7782394" cy="585600"/>
      </dsp:txXfrm>
    </dsp:sp>
    <dsp:sp modelId="{9FFB6F93-81CD-4450-B2FC-055F6681DC21}">
      <dsp:nvSpPr>
        <dsp:cNvPr id="0" name=""/>
        <dsp:cNvSpPr/>
      </dsp:nvSpPr>
      <dsp:spPr>
        <a:xfrm>
          <a:off x="999734" y="2855831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F44013-B5ED-4109-A459-C94BB72A3EB0}">
      <dsp:nvSpPr>
        <dsp:cNvPr id="0" name=""/>
        <dsp:cNvSpPr/>
      </dsp:nvSpPr>
      <dsp:spPr>
        <a:xfrm>
          <a:off x="1272945" y="3807947"/>
          <a:ext cx="7875183" cy="585600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Yurtdışı Birim, Marka ve Tanıtım Desteği</a:t>
          </a:r>
          <a:endParaRPr lang="tr-TR" sz="3200" kern="1200" dirty="0"/>
        </a:p>
      </dsp:txBody>
      <dsp:txXfrm>
        <a:off x="1272945" y="3807947"/>
        <a:ext cx="7875183" cy="585600"/>
      </dsp:txXfrm>
    </dsp:sp>
    <dsp:sp modelId="{8B841C5B-6C55-4259-8020-8C17C1C138BB}">
      <dsp:nvSpPr>
        <dsp:cNvPr id="0" name=""/>
        <dsp:cNvSpPr/>
      </dsp:nvSpPr>
      <dsp:spPr>
        <a:xfrm>
          <a:off x="906945" y="3734747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69B69E-F5C5-4019-802C-6934A97D7F82}">
      <dsp:nvSpPr>
        <dsp:cNvPr id="0" name=""/>
        <dsp:cNvSpPr/>
      </dsp:nvSpPr>
      <dsp:spPr>
        <a:xfrm>
          <a:off x="982336" y="4686218"/>
          <a:ext cx="8165792" cy="585600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Tasarım Desteği</a:t>
          </a:r>
          <a:endParaRPr lang="tr-TR" sz="3200" kern="1200" dirty="0"/>
        </a:p>
      </dsp:txBody>
      <dsp:txXfrm>
        <a:off x="982336" y="4686218"/>
        <a:ext cx="8165792" cy="585600"/>
      </dsp:txXfrm>
    </dsp:sp>
    <dsp:sp modelId="{EF1E2F0B-537C-4698-834F-AB878DA6BABB}">
      <dsp:nvSpPr>
        <dsp:cNvPr id="0" name=""/>
        <dsp:cNvSpPr/>
      </dsp:nvSpPr>
      <dsp:spPr>
        <a:xfrm>
          <a:off x="616336" y="461301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5D915-0C93-406C-BABA-4CB9657DB6F8}">
      <dsp:nvSpPr>
        <dsp:cNvPr id="0" name=""/>
        <dsp:cNvSpPr/>
      </dsp:nvSpPr>
      <dsp:spPr>
        <a:xfrm>
          <a:off x="452022" y="5565133"/>
          <a:ext cx="8696106" cy="585600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Marka ve Turquality Desteği</a:t>
          </a:r>
          <a:endParaRPr lang="tr-TR" sz="3200" kern="1200" dirty="0"/>
        </a:p>
      </dsp:txBody>
      <dsp:txXfrm>
        <a:off x="452022" y="5565133"/>
        <a:ext cx="8696106" cy="585600"/>
      </dsp:txXfrm>
    </dsp:sp>
    <dsp:sp modelId="{C342712F-C2B6-49F8-9EAE-624285547751}">
      <dsp:nvSpPr>
        <dsp:cNvPr id="0" name=""/>
        <dsp:cNvSpPr/>
      </dsp:nvSpPr>
      <dsp:spPr>
        <a:xfrm>
          <a:off x="86022" y="5491933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8F63-7D20-42B0-868A-7A094FBACA29}">
      <dsp:nvSpPr>
        <dsp:cNvPr id="0" name=""/>
        <dsp:cNvSpPr/>
      </dsp:nvSpPr>
      <dsp:spPr>
        <a:xfrm>
          <a:off x="90341" y="1490365"/>
          <a:ext cx="1312910" cy="43266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Firmalar</a:t>
          </a:r>
          <a:endParaRPr lang="tr-TR" sz="2400" b="1" kern="1200" dirty="0"/>
        </a:p>
      </dsp:txBody>
      <dsp:txXfrm>
        <a:off x="90341" y="1490365"/>
        <a:ext cx="1312910" cy="432663"/>
      </dsp:txXfrm>
    </dsp:sp>
    <dsp:sp modelId="{6DB0C468-582B-47D5-82A3-8EBCD810BC61}">
      <dsp:nvSpPr>
        <dsp:cNvPr id="0" name=""/>
        <dsp:cNvSpPr/>
      </dsp:nvSpPr>
      <dsp:spPr>
        <a:xfrm>
          <a:off x="88849" y="1358776"/>
          <a:ext cx="104436" cy="10443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71CAC-D0E0-4EF8-A43A-A8F16A46C364}">
      <dsp:nvSpPr>
        <dsp:cNvPr id="0" name=""/>
        <dsp:cNvSpPr/>
      </dsp:nvSpPr>
      <dsp:spPr>
        <a:xfrm>
          <a:off x="161955" y="1212565"/>
          <a:ext cx="104436" cy="10443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D97A1D-2938-4A72-9EC0-56E9F6C83EBE}">
      <dsp:nvSpPr>
        <dsp:cNvPr id="0" name=""/>
        <dsp:cNvSpPr/>
      </dsp:nvSpPr>
      <dsp:spPr>
        <a:xfrm>
          <a:off x="337407" y="1241807"/>
          <a:ext cx="164113" cy="16411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BA860-CE28-4EDB-9E0D-7F07EE1A4FFB}">
      <dsp:nvSpPr>
        <dsp:cNvPr id="0" name=""/>
        <dsp:cNvSpPr/>
      </dsp:nvSpPr>
      <dsp:spPr>
        <a:xfrm>
          <a:off x="483618" y="1080976"/>
          <a:ext cx="104436" cy="10443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C5E675-3F4A-4492-BD58-9EF523CC3331}">
      <dsp:nvSpPr>
        <dsp:cNvPr id="0" name=""/>
        <dsp:cNvSpPr/>
      </dsp:nvSpPr>
      <dsp:spPr>
        <a:xfrm>
          <a:off x="673691" y="1022492"/>
          <a:ext cx="104436" cy="10443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20DD0-AE5C-441F-8FC3-28AEC5852EDF}">
      <dsp:nvSpPr>
        <dsp:cNvPr id="0" name=""/>
        <dsp:cNvSpPr/>
      </dsp:nvSpPr>
      <dsp:spPr>
        <a:xfrm>
          <a:off x="907628" y="1124839"/>
          <a:ext cx="104436" cy="10443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D2A187-CB69-4648-9E9D-A208D10105C1}">
      <dsp:nvSpPr>
        <dsp:cNvPr id="0" name=""/>
        <dsp:cNvSpPr/>
      </dsp:nvSpPr>
      <dsp:spPr>
        <a:xfrm>
          <a:off x="1053838" y="1197944"/>
          <a:ext cx="164113" cy="16411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4E69D7-CE63-458C-9BA4-FDA87AB15377}">
      <dsp:nvSpPr>
        <dsp:cNvPr id="0" name=""/>
        <dsp:cNvSpPr/>
      </dsp:nvSpPr>
      <dsp:spPr>
        <a:xfrm>
          <a:off x="1258533" y="1358776"/>
          <a:ext cx="104436" cy="10443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9EAAD-B579-43F1-BBDB-0E8644623723}">
      <dsp:nvSpPr>
        <dsp:cNvPr id="0" name=""/>
        <dsp:cNvSpPr/>
      </dsp:nvSpPr>
      <dsp:spPr>
        <a:xfrm>
          <a:off x="1346259" y="1519607"/>
          <a:ext cx="104436" cy="10443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C91C9-5852-4B0C-9FCB-22CEE1C82D90}">
      <dsp:nvSpPr>
        <dsp:cNvPr id="0" name=""/>
        <dsp:cNvSpPr/>
      </dsp:nvSpPr>
      <dsp:spPr>
        <a:xfrm>
          <a:off x="585965" y="1212565"/>
          <a:ext cx="268549" cy="26854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ACEDF4-43EB-4E63-AD27-17A5CDA6F63D}">
      <dsp:nvSpPr>
        <dsp:cNvPr id="0" name=""/>
        <dsp:cNvSpPr/>
      </dsp:nvSpPr>
      <dsp:spPr>
        <a:xfrm>
          <a:off x="15744" y="1768165"/>
          <a:ext cx="104436" cy="10443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0E130A-F863-4830-A2D2-104436283A3F}">
      <dsp:nvSpPr>
        <dsp:cNvPr id="0" name=""/>
        <dsp:cNvSpPr/>
      </dsp:nvSpPr>
      <dsp:spPr>
        <a:xfrm>
          <a:off x="103470" y="1899754"/>
          <a:ext cx="164113" cy="16411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73518-273A-4925-B0BC-2771F0203DC1}">
      <dsp:nvSpPr>
        <dsp:cNvPr id="0" name=""/>
        <dsp:cNvSpPr/>
      </dsp:nvSpPr>
      <dsp:spPr>
        <a:xfrm>
          <a:off x="322786" y="2016723"/>
          <a:ext cx="238710" cy="238710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670C9E-7532-4761-A928-45E50688EA73}">
      <dsp:nvSpPr>
        <dsp:cNvPr id="0" name=""/>
        <dsp:cNvSpPr/>
      </dsp:nvSpPr>
      <dsp:spPr>
        <a:xfrm>
          <a:off x="629828" y="2206796"/>
          <a:ext cx="104436" cy="10443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3E2F45-4228-4F24-A9F8-4C298AE6944E}">
      <dsp:nvSpPr>
        <dsp:cNvPr id="0" name=""/>
        <dsp:cNvSpPr/>
      </dsp:nvSpPr>
      <dsp:spPr>
        <a:xfrm>
          <a:off x="688312" y="2016723"/>
          <a:ext cx="164113" cy="16411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DF4DA7-CCF6-4965-A47F-F88B03C42B49}">
      <dsp:nvSpPr>
        <dsp:cNvPr id="0" name=""/>
        <dsp:cNvSpPr/>
      </dsp:nvSpPr>
      <dsp:spPr>
        <a:xfrm>
          <a:off x="834523" y="2221417"/>
          <a:ext cx="104436" cy="10443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45189-7003-4304-9822-3E4F9F4E0509}">
      <dsp:nvSpPr>
        <dsp:cNvPr id="0" name=""/>
        <dsp:cNvSpPr/>
      </dsp:nvSpPr>
      <dsp:spPr>
        <a:xfrm>
          <a:off x="966112" y="1987481"/>
          <a:ext cx="238710" cy="238710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D82173-BA07-4A2D-93C6-B0B8BAC748A0}">
      <dsp:nvSpPr>
        <dsp:cNvPr id="0" name=""/>
        <dsp:cNvSpPr/>
      </dsp:nvSpPr>
      <dsp:spPr>
        <a:xfrm>
          <a:off x="1287775" y="1928996"/>
          <a:ext cx="164113" cy="16411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DAC7A5-7144-48BC-BB61-3D9C1850AB5D}">
      <dsp:nvSpPr>
        <dsp:cNvPr id="0" name=""/>
        <dsp:cNvSpPr/>
      </dsp:nvSpPr>
      <dsp:spPr>
        <a:xfrm>
          <a:off x="1451889" y="1241564"/>
          <a:ext cx="481978" cy="920149"/>
        </a:xfrm>
        <a:prstGeom prst="chevron">
          <a:avLst>
            <a:gd name="adj" fmla="val 6231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B093F-D3E8-4A2C-B6D5-72A4B949C24E}">
      <dsp:nvSpPr>
        <dsp:cNvPr id="0" name=""/>
        <dsp:cNvSpPr/>
      </dsp:nvSpPr>
      <dsp:spPr>
        <a:xfrm>
          <a:off x="1933867" y="1242011"/>
          <a:ext cx="1314487" cy="92014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İşbirliği Kuruluşu</a:t>
          </a:r>
          <a:endParaRPr lang="tr-TR" sz="2400" b="1" kern="1200" dirty="0"/>
        </a:p>
      </dsp:txBody>
      <dsp:txXfrm>
        <a:off x="1933867" y="1242011"/>
        <a:ext cx="1314487" cy="920141"/>
      </dsp:txXfrm>
    </dsp:sp>
    <dsp:sp modelId="{594D068F-0BE5-4C54-A574-CA384A81BBEA}">
      <dsp:nvSpPr>
        <dsp:cNvPr id="0" name=""/>
        <dsp:cNvSpPr/>
      </dsp:nvSpPr>
      <dsp:spPr>
        <a:xfrm>
          <a:off x="3248355" y="1241564"/>
          <a:ext cx="481978" cy="920149"/>
        </a:xfrm>
        <a:prstGeom prst="chevron">
          <a:avLst>
            <a:gd name="adj" fmla="val 6231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91574-BD81-435B-87E5-B771A0F6C803}">
      <dsp:nvSpPr>
        <dsp:cNvPr id="0" name=""/>
        <dsp:cNvSpPr/>
      </dsp:nvSpPr>
      <dsp:spPr>
        <a:xfrm>
          <a:off x="3782913" y="1165521"/>
          <a:ext cx="1117314" cy="111731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Ekonomi Bakanlığı</a:t>
          </a:r>
          <a:endParaRPr lang="tr-TR" sz="1400" b="1" kern="1200" dirty="0"/>
        </a:p>
      </dsp:txBody>
      <dsp:txXfrm>
        <a:off x="3946540" y="1329148"/>
        <a:ext cx="790060" cy="790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65FD9-CD3E-4534-AFE7-53DBB58F2EB1}">
      <dsp:nvSpPr>
        <dsp:cNvPr id="0" name=""/>
        <dsp:cNvSpPr/>
      </dsp:nvSpPr>
      <dsp:spPr>
        <a:xfrm>
          <a:off x="0" y="79135"/>
          <a:ext cx="1698961" cy="1019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rgbClr val="475A8C"/>
              </a:solidFill>
            </a:rPr>
            <a:t>İhracatçı</a:t>
          </a:r>
          <a:r>
            <a:rPr lang="de-DE" sz="1600" b="1" kern="1200" dirty="0" smtClean="0">
              <a:solidFill>
                <a:srgbClr val="475A8C"/>
              </a:solidFill>
            </a:rPr>
            <a:t> </a:t>
          </a:r>
          <a:r>
            <a:rPr lang="de-DE" sz="1600" b="1" kern="1200" dirty="0" err="1" smtClean="0">
              <a:solidFill>
                <a:srgbClr val="475A8C"/>
              </a:solidFill>
            </a:rPr>
            <a:t>Birlikleri</a:t>
          </a:r>
          <a:endParaRPr lang="tr-TR" sz="1600" kern="1200" dirty="0">
            <a:solidFill>
              <a:srgbClr val="475A8C"/>
            </a:solidFill>
          </a:endParaRPr>
        </a:p>
      </dsp:txBody>
      <dsp:txXfrm>
        <a:off x="0" y="79135"/>
        <a:ext cx="1698961" cy="1019376"/>
      </dsp:txXfrm>
    </dsp:sp>
    <dsp:sp modelId="{5615D572-C7AD-4268-B71D-529D3583154F}">
      <dsp:nvSpPr>
        <dsp:cNvPr id="0" name=""/>
        <dsp:cNvSpPr/>
      </dsp:nvSpPr>
      <dsp:spPr>
        <a:xfrm>
          <a:off x="1868857" y="79135"/>
          <a:ext cx="1698961" cy="1019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475A8C"/>
              </a:solidFill>
            </a:rPr>
            <a:t>Sanayi / Ticaret Odaları</a:t>
          </a:r>
          <a:endParaRPr lang="tr-TR" sz="1600" kern="1200" dirty="0">
            <a:solidFill>
              <a:srgbClr val="475A8C"/>
            </a:solidFill>
          </a:endParaRPr>
        </a:p>
      </dsp:txBody>
      <dsp:txXfrm>
        <a:off x="1868857" y="79135"/>
        <a:ext cx="1698961" cy="1019376"/>
      </dsp:txXfrm>
    </dsp:sp>
    <dsp:sp modelId="{1306FC80-7250-48BC-8D27-E25031FABE53}">
      <dsp:nvSpPr>
        <dsp:cNvPr id="0" name=""/>
        <dsp:cNvSpPr/>
      </dsp:nvSpPr>
      <dsp:spPr>
        <a:xfrm>
          <a:off x="3737715" y="79135"/>
          <a:ext cx="1698961" cy="1019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475A8C"/>
              </a:solidFill>
            </a:rPr>
            <a:t>TOBB, TİM, DEİK</a:t>
          </a:r>
          <a:endParaRPr lang="tr-TR" sz="1600" kern="1200" dirty="0">
            <a:solidFill>
              <a:srgbClr val="475A8C"/>
            </a:solidFill>
          </a:endParaRPr>
        </a:p>
      </dsp:txBody>
      <dsp:txXfrm>
        <a:off x="3737715" y="79135"/>
        <a:ext cx="1698961" cy="1019376"/>
      </dsp:txXfrm>
    </dsp:sp>
    <dsp:sp modelId="{C6DBDE8C-5E55-4CFF-820F-B68D110AFDB2}">
      <dsp:nvSpPr>
        <dsp:cNvPr id="0" name=""/>
        <dsp:cNvSpPr/>
      </dsp:nvSpPr>
      <dsp:spPr>
        <a:xfrm>
          <a:off x="0" y="1268408"/>
          <a:ext cx="1698961" cy="1019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475A8C"/>
              </a:solidFill>
            </a:rPr>
            <a:t>Teknoloji Geliştirme Bölgeleri</a:t>
          </a:r>
          <a:endParaRPr lang="tr-TR" sz="1600" kern="1200" dirty="0">
            <a:solidFill>
              <a:srgbClr val="475A8C"/>
            </a:solidFill>
          </a:endParaRPr>
        </a:p>
      </dsp:txBody>
      <dsp:txXfrm>
        <a:off x="0" y="1268408"/>
        <a:ext cx="1698961" cy="1019376"/>
      </dsp:txXfrm>
    </dsp:sp>
    <dsp:sp modelId="{1BC187B2-7C98-411C-ABE0-1F85611DCD27}">
      <dsp:nvSpPr>
        <dsp:cNvPr id="0" name=""/>
        <dsp:cNvSpPr/>
      </dsp:nvSpPr>
      <dsp:spPr>
        <a:xfrm>
          <a:off x="1868857" y="1268408"/>
          <a:ext cx="1698961" cy="1019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rgbClr val="475A8C"/>
              </a:solidFill>
            </a:rPr>
            <a:t>Organize</a:t>
          </a:r>
          <a:r>
            <a:rPr lang="de-DE" sz="1600" b="1" kern="1200" dirty="0" smtClean="0">
              <a:solidFill>
                <a:srgbClr val="475A8C"/>
              </a:solidFill>
            </a:rPr>
            <a:t> </a:t>
          </a:r>
          <a:r>
            <a:rPr lang="de-DE" sz="1600" b="1" kern="1200" dirty="0" err="1" smtClean="0">
              <a:solidFill>
                <a:srgbClr val="475A8C"/>
              </a:solidFill>
            </a:rPr>
            <a:t>Sanayi</a:t>
          </a:r>
          <a:r>
            <a:rPr lang="de-DE" sz="1600" b="1" kern="1200" dirty="0" smtClean="0">
              <a:solidFill>
                <a:srgbClr val="475A8C"/>
              </a:solidFill>
            </a:rPr>
            <a:t> </a:t>
          </a:r>
          <a:r>
            <a:rPr lang="de-DE" sz="1600" b="1" kern="1200" dirty="0" err="1" smtClean="0">
              <a:solidFill>
                <a:srgbClr val="475A8C"/>
              </a:solidFill>
            </a:rPr>
            <a:t>Bölgeleri</a:t>
          </a:r>
          <a:endParaRPr lang="tr-TR" sz="1600" kern="1200" dirty="0">
            <a:solidFill>
              <a:srgbClr val="475A8C"/>
            </a:solidFill>
          </a:endParaRPr>
        </a:p>
      </dsp:txBody>
      <dsp:txXfrm>
        <a:off x="1868857" y="1268408"/>
        <a:ext cx="1698961" cy="1019376"/>
      </dsp:txXfrm>
    </dsp:sp>
    <dsp:sp modelId="{B12AB772-FE3B-460F-B0E7-34E15B987762}">
      <dsp:nvSpPr>
        <dsp:cNvPr id="0" name=""/>
        <dsp:cNvSpPr/>
      </dsp:nvSpPr>
      <dsp:spPr>
        <a:xfrm>
          <a:off x="3737715" y="1268408"/>
          <a:ext cx="1698961" cy="1019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475A8C"/>
              </a:solidFill>
            </a:rPr>
            <a:t>Endüstri Bölgeleri</a:t>
          </a:r>
          <a:endParaRPr lang="tr-TR" sz="1600" kern="1200" dirty="0">
            <a:solidFill>
              <a:srgbClr val="475A8C"/>
            </a:solidFill>
          </a:endParaRPr>
        </a:p>
      </dsp:txBody>
      <dsp:txXfrm>
        <a:off x="3737715" y="1268408"/>
        <a:ext cx="1698961" cy="1019376"/>
      </dsp:txXfrm>
    </dsp:sp>
    <dsp:sp modelId="{B95A2DE9-517B-4C69-9E56-8813DA15DA45}">
      <dsp:nvSpPr>
        <dsp:cNvPr id="0" name=""/>
        <dsp:cNvSpPr/>
      </dsp:nvSpPr>
      <dsp:spPr>
        <a:xfrm>
          <a:off x="0" y="2457681"/>
          <a:ext cx="1698961" cy="1019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rgbClr val="475A8C"/>
              </a:solidFill>
            </a:rPr>
            <a:t>Sektörel</a:t>
          </a:r>
          <a:r>
            <a:rPr lang="de-DE" sz="1600" b="1" kern="1200" dirty="0" smtClean="0">
              <a:solidFill>
                <a:srgbClr val="475A8C"/>
              </a:solidFill>
            </a:rPr>
            <a:t> </a:t>
          </a:r>
          <a:r>
            <a:rPr lang="de-DE" sz="1600" b="1" kern="1200" dirty="0" err="1" smtClean="0">
              <a:solidFill>
                <a:srgbClr val="475A8C"/>
              </a:solidFill>
            </a:rPr>
            <a:t>Üretici</a:t>
          </a:r>
          <a:r>
            <a:rPr lang="de-DE" sz="1600" b="1" kern="1200" dirty="0" smtClean="0">
              <a:solidFill>
                <a:srgbClr val="475A8C"/>
              </a:solidFill>
            </a:rPr>
            <a:t> </a:t>
          </a:r>
          <a:r>
            <a:rPr lang="de-DE" sz="1600" b="1" kern="1200" dirty="0" err="1" smtClean="0">
              <a:solidFill>
                <a:srgbClr val="475A8C"/>
              </a:solidFill>
            </a:rPr>
            <a:t>Dernekleri</a:t>
          </a:r>
          <a:endParaRPr lang="tr-TR" sz="1600" kern="1200" dirty="0">
            <a:solidFill>
              <a:srgbClr val="475A8C"/>
            </a:solidFill>
          </a:endParaRPr>
        </a:p>
      </dsp:txBody>
      <dsp:txXfrm>
        <a:off x="0" y="2457681"/>
        <a:ext cx="1698961" cy="1019376"/>
      </dsp:txXfrm>
    </dsp:sp>
    <dsp:sp modelId="{7ADD21C8-D84A-466F-A241-398CCE60753D}">
      <dsp:nvSpPr>
        <dsp:cNvPr id="0" name=""/>
        <dsp:cNvSpPr/>
      </dsp:nvSpPr>
      <dsp:spPr>
        <a:xfrm>
          <a:off x="1868857" y="2457681"/>
          <a:ext cx="1698961" cy="1019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rgbClr val="475A8C"/>
              </a:solidFill>
            </a:rPr>
            <a:t>Sektörel</a:t>
          </a:r>
          <a:r>
            <a:rPr lang="de-DE" sz="1600" b="1" kern="1200" dirty="0" smtClean="0">
              <a:solidFill>
                <a:srgbClr val="475A8C"/>
              </a:solidFill>
            </a:rPr>
            <a:t> </a:t>
          </a:r>
          <a:r>
            <a:rPr lang="de-DE" sz="1600" b="1" kern="1200" dirty="0" err="1" smtClean="0">
              <a:solidFill>
                <a:srgbClr val="475A8C"/>
              </a:solidFill>
            </a:rPr>
            <a:t>Dış</a:t>
          </a:r>
          <a:r>
            <a:rPr lang="de-DE" sz="1600" b="1" kern="1200" dirty="0" smtClean="0">
              <a:solidFill>
                <a:srgbClr val="475A8C"/>
              </a:solidFill>
            </a:rPr>
            <a:t> Ticaret </a:t>
          </a:r>
          <a:r>
            <a:rPr lang="de-DE" sz="1600" b="1" kern="1200" dirty="0" err="1" smtClean="0">
              <a:solidFill>
                <a:srgbClr val="475A8C"/>
              </a:solidFill>
            </a:rPr>
            <a:t>Şirketleri</a:t>
          </a:r>
          <a:r>
            <a:rPr lang="de-DE" sz="1600" b="1" kern="1200" dirty="0" smtClean="0">
              <a:solidFill>
                <a:srgbClr val="475A8C"/>
              </a:solidFill>
            </a:rPr>
            <a:t> (SDŞ)</a:t>
          </a:r>
          <a:endParaRPr lang="tr-TR" sz="1600" kern="1200" dirty="0">
            <a:solidFill>
              <a:srgbClr val="475A8C"/>
            </a:solidFill>
          </a:endParaRPr>
        </a:p>
      </dsp:txBody>
      <dsp:txXfrm>
        <a:off x="1868857" y="2457681"/>
        <a:ext cx="1698961" cy="1019376"/>
      </dsp:txXfrm>
    </dsp:sp>
    <dsp:sp modelId="{19A8AA48-F620-4D00-8078-FE39C13E20C3}">
      <dsp:nvSpPr>
        <dsp:cNvPr id="0" name=""/>
        <dsp:cNvSpPr/>
      </dsp:nvSpPr>
      <dsp:spPr>
        <a:xfrm>
          <a:off x="3737715" y="2457681"/>
          <a:ext cx="1698961" cy="1019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rgbClr val="475A8C"/>
              </a:solidFill>
            </a:rPr>
            <a:t>İmalatçıların</a:t>
          </a:r>
          <a:r>
            <a:rPr lang="de-DE" sz="1600" b="1" kern="1200" dirty="0" smtClean="0">
              <a:solidFill>
                <a:srgbClr val="475A8C"/>
              </a:solidFill>
            </a:rPr>
            <a:t> </a:t>
          </a:r>
          <a:r>
            <a:rPr lang="de-DE" sz="1600" b="1" kern="1200" dirty="0" err="1" smtClean="0">
              <a:solidFill>
                <a:srgbClr val="475A8C"/>
              </a:solidFill>
            </a:rPr>
            <a:t>kurduğu</a:t>
          </a:r>
          <a:r>
            <a:rPr lang="de-DE" sz="1600" b="1" kern="1200" dirty="0" smtClean="0">
              <a:solidFill>
                <a:srgbClr val="475A8C"/>
              </a:solidFill>
            </a:rPr>
            <a:t> </a:t>
          </a:r>
          <a:r>
            <a:rPr lang="de-DE" sz="1600" b="1" kern="1200" dirty="0" err="1" smtClean="0">
              <a:solidFill>
                <a:srgbClr val="475A8C"/>
              </a:solidFill>
            </a:rPr>
            <a:t>dernek-birlik</a:t>
          </a:r>
          <a:r>
            <a:rPr lang="tr-TR" sz="1600" b="1" kern="1200" dirty="0" smtClean="0">
              <a:solidFill>
                <a:srgbClr val="475A8C"/>
              </a:solidFill>
            </a:rPr>
            <a:t> </a:t>
          </a:r>
          <a:r>
            <a:rPr lang="de-DE" sz="1600" b="1" kern="1200" dirty="0" err="1" smtClean="0">
              <a:solidFill>
                <a:srgbClr val="475A8C"/>
              </a:solidFill>
            </a:rPr>
            <a:t>veya</a:t>
          </a:r>
          <a:r>
            <a:rPr lang="tr-TR" sz="1600" b="1" kern="1200" dirty="0" smtClean="0">
              <a:solidFill>
                <a:srgbClr val="475A8C"/>
              </a:solidFill>
            </a:rPr>
            <a:t> k</a:t>
          </a:r>
          <a:r>
            <a:rPr lang="de-DE" sz="1600" b="1" kern="1200" dirty="0" err="1" smtClean="0">
              <a:solidFill>
                <a:srgbClr val="475A8C"/>
              </a:solidFill>
            </a:rPr>
            <a:t>ooperatifler</a:t>
          </a:r>
          <a:endParaRPr lang="tr-TR" sz="1600" kern="1200" dirty="0">
            <a:solidFill>
              <a:srgbClr val="475A8C"/>
            </a:solidFill>
          </a:endParaRPr>
        </a:p>
      </dsp:txBody>
      <dsp:txXfrm>
        <a:off x="3737715" y="2457681"/>
        <a:ext cx="1698961" cy="1019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C15F9-3537-4F55-9E49-6C91951C02E0}">
      <dsp:nvSpPr>
        <dsp:cNvPr id="0" name=""/>
        <dsp:cNvSpPr/>
      </dsp:nvSpPr>
      <dsp:spPr>
        <a:xfrm rot="5400000">
          <a:off x="977528" y="612304"/>
          <a:ext cx="532879" cy="6066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8EC976-1E2F-4DB5-9A8C-CCE2F1E75BA2}">
      <dsp:nvSpPr>
        <dsp:cNvPr id="0" name=""/>
        <dsp:cNvSpPr/>
      </dsp:nvSpPr>
      <dsp:spPr>
        <a:xfrm>
          <a:off x="655080" y="21596"/>
          <a:ext cx="1259590" cy="627909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İşbirliği Kuruluşu Proje Sunumu</a:t>
          </a:r>
          <a:endParaRPr lang="tr-TR" sz="1400" b="1" kern="1200" dirty="0"/>
        </a:p>
      </dsp:txBody>
      <dsp:txXfrm>
        <a:off x="685738" y="52254"/>
        <a:ext cx="1198274" cy="566593"/>
      </dsp:txXfrm>
    </dsp:sp>
    <dsp:sp modelId="{C5E27124-CAC5-4B1A-A027-67BD1FE731B6}">
      <dsp:nvSpPr>
        <dsp:cNvPr id="0" name=""/>
        <dsp:cNvSpPr/>
      </dsp:nvSpPr>
      <dsp:spPr>
        <a:xfrm>
          <a:off x="1733402" y="81482"/>
          <a:ext cx="652432" cy="507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CFA32-3D34-4666-9A09-A50580A834F7}">
      <dsp:nvSpPr>
        <dsp:cNvPr id="0" name=""/>
        <dsp:cNvSpPr/>
      </dsp:nvSpPr>
      <dsp:spPr>
        <a:xfrm rot="5400000">
          <a:off x="1808290" y="1317653"/>
          <a:ext cx="532879" cy="6066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591615"/>
            <a:satOff val="15458"/>
            <a:lumOff val="41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3B7792-E3D2-4FA3-AFCA-0C873DF7C054}">
      <dsp:nvSpPr>
        <dsp:cNvPr id="0" name=""/>
        <dsp:cNvSpPr/>
      </dsp:nvSpPr>
      <dsp:spPr>
        <a:xfrm>
          <a:off x="1485842" y="726946"/>
          <a:ext cx="1259590" cy="627909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İhtiyaç Analizi ve İstihdam</a:t>
          </a:r>
          <a:endParaRPr lang="tr-TR" sz="1400" b="1" kern="1200" dirty="0"/>
        </a:p>
      </dsp:txBody>
      <dsp:txXfrm>
        <a:off x="1516500" y="757604"/>
        <a:ext cx="1198274" cy="566593"/>
      </dsp:txXfrm>
    </dsp:sp>
    <dsp:sp modelId="{3726F947-206D-46E5-BCBD-F06A97043AC4}">
      <dsp:nvSpPr>
        <dsp:cNvPr id="0" name=""/>
        <dsp:cNvSpPr/>
      </dsp:nvSpPr>
      <dsp:spPr>
        <a:xfrm>
          <a:off x="2564165" y="786831"/>
          <a:ext cx="652432" cy="507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6D84C-9969-4BFE-A5CE-CFE43273D58E}">
      <dsp:nvSpPr>
        <dsp:cNvPr id="0" name=""/>
        <dsp:cNvSpPr/>
      </dsp:nvSpPr>
      <dsp:spPr>
        <a:xfrm rot="5400000">
          <a:off x="2639053" y="2023002"/>
          <a:ext cx="532879" cy="6066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183231"/>
            <a:satOff val="30917"/>
            <a:lumOff val="83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512A2D-55E0-40B7-9B96-E22EF5C3ED3E}">
      <dsp:nvSpPr>
        <dsp:cNvPr id="0" name=""/>
        <dsp:cNvSpPr/>
      </dsp:nvSpPr>
      <dsp:spPr>
        <a:xfrm>
          <a:off x="2316604" y="1432295"/>
          <a:ext cx="1259590" cy="627909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Eğitim ve/veya Danışmanlık Faaliyeti</a:t>
          </a:r>
          <a:endParaRPr lang="tr-TR" sz="1200" b="1" kern="1200" dirty="0"/>
        </a:p>
      </dsp:txBody>
      <dsp:txXfrm>
        <a:off x="2347262" y="1462953"/>
        <a:ext cx="1198274" cy="566593"/>
      </dsp:txXfrm>
    </dsp:sp>
    <dsp:sp modelId="{084BCD93-031C-4A49-8D0A-F55DE5E70093}">
      <dsp:nvSpPr>
        <dsp:cNvPr id="0" name=""/>
        <dsp:cNvSpPr/>
      </dsp:nvSpPr>
      <dsp:spPr>
        <a:xfrm>
          <a:off x="3394927" y="1492180"/>
          <a:ext cx="652432" cy="507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7B39D-5219-4587-AD19-ABF42DCBEB34}">
      <dsp:nvSpPr>
        <dsp:cNvPr id="0" name=""/>
        <dsp:cNvSpPr/>
      </dsp:nvSpPr>
      <dsp:spPr>
        <a:xfrm rot="5400000">
          <a:off x="3469815" y="2728351"/>
          <a:ext cx="532879" cy="6066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6"/>
            <a:satOff val="46375"/>
            <a:lumOff val="125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84626A-E1ED-4C8B-B60E-5DBE8A9A26D5}">
      <dsp:nvSpPr>
        <dsp:cNvPr id="0" name=""/>
        <dsp:cNvSpPr/>
      </dsp:nvSpPr>
      <dsp:spPr>
        <a:xfrm>
          <a:off x="3147367" y="2137644"/>
          <a:ext cx="1259590" cy="627909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Yurt Dışı Pazarlama Faaliyeti ve/veya Alım Heyeti</a:t>
          </a:r>
          <a:endParaRPr lang="tr-TR" sz="1200" b="1" kern="1200" dirty="0"/>
        </a:p>
      </dsp:txBody>
      <dsp:txXfrm>
        <a:off x="3178025" y="2168302"/>
        <a:ext cx="1198274" cy="566593"/>
      </dsp:txXfrm>
    </dsp:sp>
    <dsp:sp modelId="{582094C8-C879-48EF-9DEB-4FFB86F18858}">
      <dsp:nvSpPr>
        <dsp:cNvPr id="0" name=""/>
        <dsp:cNvSpPr/>
      </dsp:nvSpPr>
      <dsp:spPr>
        <a:xfrm>
          <a:off x="4225689" y="2197530"/>
          <a:ext cx="652432" cy="507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3D372-ACD3-42E6-A29F-868F91A8AAF8}">
      <dsp:nvSpPr>
        <dsp:cNvPr id="0" name=""/>
        <dsp:cNvSpPr/>
      </dsp:nvSpPr>
      <dsp:spPr>
        <a:xfrm>
          <a:off x="3978129" y="2842993"/>
          <a:ext cx="1259590" cy="627909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/>
            <a:t>Bireysel Danışmanlık</a:t>
          </a:r>
          <a:endParaRPr lang="tr-TR" sz="1400" b="1" kern="1200" dirty="0"/>
        </a:p>
      </dsp:txBody>
      <dsp:txXfrm>
        <a:off x="4008787" y="2873651"/>
        <a:ext cx="1198274" cy="5665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4B27E-7516-42D9-AB95-C2B7264496D7}">
      <dsp:nvSpPr>
        <dsp:cNvPr id="0" name=""/>
        <dsp:cNvSpPr/>
      </dsp:nvSpPr>
      <dsp:spPr>
        <a:xfrm>
          <a:off x="-7279895" y="-1113710"/>
          <a:ext cx="8671083" cy="8671083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C5FD87-2222-4DE7-91EB-0F32D44D7E84}">
      <dsp:nvSpPr>
        <dsp:cNvPr id="0" name=""/>
        <dsp:cNvSpPr/>
      </dsp:nvSpPr>
      <dsp:spPr>
        <a:xfrm>
          <a:off x="452022" y="292928"/>
          <a:ext cx="8696106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UR-GE Desteği</a:t>
          </a:r>
          <a:endParaRPr lang="tr-TR" sz="3200" kern="1200" dirty="0"/>
        </a:p>
      </dsp:txBody>
      <dsp:txXfrm>
        <a:off x="452022" y="292928"/>
        <a:ext cx="8696106" cy="585600"/>
      </dsp:txXfrm>
    </dsp:sp>
    <dsp:sp modelId="{71215BDD-2499-4A1F-82CF-A917263D9265}">
      <dsp:nvSpPr>
        <dsp:cNvPr id="0" name=""/>
        <dsp:cNvSpPr/>
      </dsp:nvSpPr>
      <dsp:spPr>
        <a:xfrm>
          <a:off x="86022" y="21972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7935FC-A78D-4764-AE16-C43361BF1E1E}">
      <dsp:nvSpPr>
        <dsp:cNvPr id="0" name=""/>
        <dsp:cNvSpPr/>
      </dsp:nvSpPr>
      <dsp:spPr>
        <a:xfrm>
          <a:off x="982336" y="1171844"/>
          <a:ext cx="8165792" cy="585600"/>
        </a:xfrm>
        <a:prstGeom prst="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Pazara Giriş Belgelerinin Desteklenmesi</a:t>
          </a:r>
          <a:endParaRPr lang="tr-TR" sz="3200" kern="1200" dirty="0"/>
        </a:p>
      </dsp:txBody>
      <dsp:txXfrm>
        <a:off x="982336" y="1171844"/>
        <a:ext cx="8165792" cy="585600"/>
      </dsp:txXfrm>
    </dsp:sp>
    <dsp:sp modelId="{8ABBD432-837E-4B65-82AC-C1A7CD14E3C1}">
      <dsp:nvSpPr>
        <dsp:cNvPr id="0" name=""/>
        <dsp:cNvSpPr/>
      </dsp:nvSpPr>
      <dsp:spPr>
        <a:xfrm>
          <a:off x="616336" y="1098644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1FB26B-C60A-40C9-8B6B-C99F1AE5D3E8}">
      <dsp:nvSpPr>
        <dsp:cNvPr id="0" name=""/>
        <dsp:cNvSpPr/>
      </dsp:nvSpPr>
      <dsp:spPr>
        <a:xfrm>
          <a:off x="1272945" y="2050115"/>
          <a:ext cx="7875183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 Araştırma ve Pazara Giriş Desteği</a:t>
          </a:r>
          <a:endParaRPr lang="tr-TR" sz="3200" kern="1200" dirty="0"/>
        </a:p>
      </dsp:txBody>
      <dsp:txXfrm>
        <a:off x="1272945" y="2050115"/>
        <a:ext cx="7875183" cy="585600"/>
      </dsp:txXfrm>
    </dsp:sp>
    <dsp:sp modelId="{DFF84247-7913-4929-A982-0CF13FBA7FC5}">
      <dsp:nvSpPr>
        <dsp:cNvPr id="0" name=""/>
        <dsp:cNvSpPr/>
      </dsp:nvSpPr>
      <dsp:spPr>
        <a:xfrm>
          <a:off x="906945" y="1976915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93D2E-EB86-451A-9E14-50922CE10143}">
      <dsp:nvSpPr>
        <dsp:cNvPr id="0" name=""/>
        <dsp:cNvSpPr/>
      </dsp:nvSpPr>
      <dsp:spPr>
        <a:xfrm>
          <a:off x="1365734" y="2929031"/>
          <a:ext cx="7782394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Fuar Desteği</a:t>
          </a:r>
          <a:endParaRPr lang="tr-TR" sz="3200" kern="1200" dirty="0"/>
        </a:p>
      </dsp:txBody>
      <dsp:txXfrm>
        <a:off x="1365734" y="2929031"/>
        <a:ext cx="7782394" cy="585600"/>
      </dsp:txXfrm>
    </dsp:sp>
    <dsp:sp modelId="{9FFB6F93-81CD-4450-B2FC-055F6681DC21}">
      <dsp:nvSpPr>
        <dsp:cNvPr id="0" name=""/>
        <dsp:cNvSpPr/>
      </dsp:nvSpPr>
      <dsp:spPr>
        <a:xfrm>
          <a:off x="999734" y="2855831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F44013-B5ED-4109-A459-C94BB72A3EB0}">
      <dsp:nvSpPr>
        <dsp:cNvPr id="0" name=""/>
        <dsp:cNvSpPr/>
      </dsp:nvSpPr>
      <dsp:spPr>
        <a:xfrm>
          <a:off x="1272945" y="3807947"/>
          <a:ext cx="7875183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Yurtdışı Birim, Marka ve Tanıtım Desteği</a:t>
          </a:r>
          <a:endParaRPr lang="tr-TR" sz="3200" kern="1200" dirty="0"/>
        </a:p>
      </dsp:txBody>
      <dsp:txXfrm>
        <a:off x="1272945" y="3807947"/>
        <a:ext cx="7875183" cy="585600"/>
      </dsp:txXfrm>
    </dsp:sp>
    <dsp:sp modelId="{8B841C5B-6C55-4259-8020-8C17C1C138BB}">
      <dsp:nvSpPr>
        <dsp:cNvPr id="0" name=""/>
        <dsp:cNvSpPr/>
      </dsp:nvSpPr>
      <dsp:spPr>
        <a:xfrm>
          <a:off x="906945" y="3734747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69B69E-F5C5-4019-802C-6934A97D7F82}">
      <dsp:nvSpPr>
        <dsp:cNvPr id="0" name=""/>
        <dsp:cNvSpPr/>
      </dsp:nvSpPr>
      <dsp:spPr>
        <a:xfrm>
          <a:off x="982336" y="4686218"/>
          <a:ext cx="8165792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Tasarım Desteği</a:t>
          </a:r>
          <a:endParaRPr lang="tr-TR" sz="3200" kern="1200" dirty="0"/>
        </a:p>
      </dsp:txBody>
      <dsp:txXfrm>
        <a:off x="982336" y="4686218"/>
        <a:ext cx="8165792" cy="585600"/>
      </dsp:txXfrm>
    </dsp:sp>
    <dsp:sp modelId="{EF1E2F0B-537C-4698-834F-AB878DA6BABB}">
      <dsp:nvSpPr>
        <dsp:cNvPr id="0" name=""/>
        <dsp:cNvSpPr/>
      </dsp:nvSpPr>
      <dsp:spPr>
        <a:xfrm>
          <a:off x="616336" y="461301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5D915-0C93-406C-BABA-4CB9657DB6F8}">
      <dsp:nvSpPr>
        <dsp:cNvPr id="0" name=""/>
        <dsp:cNvSpPr/>
      </dsp:nvSpPr>
      <dsp:spPr>
        <a:xfrm>
          <a:off x="452022" y="5565133"/>
          <a:ext cx="8696106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Marka ve Turquality Desteği</a:t>
          </a:r>
          <a:endParaRPr lang="tr-TR" sz="3200" kern="1200" dirty="0"/>
        </a:p>
      </dsp:txBody>
      <dsp:txXfrm>
        <a:off x="452022" y="5565133"/>
        <a:ext cx="8696106" cy="585600"/>
      </dsp:txXfrm>
    </dsp:sp>
    <dsp:sp modelId="{C342712F-C2B6-49F8-9EAE-624285547751}">
      <dsp:nvSpPr>
        <dsp:cNvPr id="0" name=""/>
        <dsp:cNvSpPr/>
      </dsp:nvSpPr>
      <dsp:spPr>
        <a:xfrm>
          <a:off x="86022" y="5491933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F43FF-D241-4F83-971D-912965429F72}">
      <dsp:nvSpPr>
        <dsp:cNvPr id="0" name=""/>
        <dsp:cNvSpPr/>
      </dsp:nvSpPr>
      <dsp:spPr>
        <a:xfrm>
          <a:off x="-3835445" y="-589036"/>
          <a:ext cx="4571309" cy="4571309"/>
        </a:xfrm>
        <a:prstGeom prst="blockArc">
          <a:avLst>
            <a:gd name="adj1" fmla="val 18900000"/>
            <a:gd name="adj2" fmla="val 2700000"/>
            <a:gd name="adj3" fmla="val 47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EF659-202C-49CD-B888-A86DC9E65256}">
      <dsp:nvSpPr>
        <dsp:cNvPr id="0" name=""/>
        <dsp:cNvSpPr/>
      </dsp:nvSpPr>
      <dsp:spPr>
        <a:xfrm>
          <a:off x="238742" y="154256"/>
          <a:ext cx="4631210" cy="3083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ISO Serisi Belgeleri (OHSAS Belgesi Hariç)</a:t>
          </a:r>
          <a:endParaRPr lang="tr-TR" sz="1600" b="1" kern="1200" dirty="0"/>
        </a:p>
      </dsp:txBody>
      <dsp:txXfrm>
        <a:off x="238742" y="154256"/>
        <a:ext cx="4631210" cy="308377"/>
      </dsp:txXfrm>
    </dsp:sp>
    <dsp:sp modelId="{D890C11B-6B15-47C4-988F-A541EF79F395}">
      <dsp:nvSpPr>
        <dsp:cNvPr id="0" name=""/>
        <dsp:cNvSpPr/>
      </dsp:nvSpPr>
      <dsp:spPr>
        <a:xfrm>
          <a:off x="46006" y="115709"/>
          <a:ext cx="385471" cy="385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7B97B-7F94-4D49-BFF6-42DE302D5E6F}">
      <dsp:nvSpPr>
        <dsp:cNvPr id="0" name=""/>
        <dsp:cNvSpPr/>
      </dsp:nvSpPr>
      <dsp:spPr>
        <a:xfrm>
          <a:off x="518005" y="617093"/>
          <a:ext cx="4351947" cy="3083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CE İşareti</a:t>
          </a:r>
          <a:endParaRPr lang="tr-TR" sz="1600" b="1" kern="1200" dirty="0"/>
        </a:p>
      </dsp:txBody>
      <dsp:txXfrm>
        <a:off x="518005" y="617093"/>
        <a:ext cx="4351947" cy="308377"/>
      </dsp:txXfrm>
    </dsp:sp>
    <dsp:sp modelId="{327786CD-5078-4E89-AAF9-2506B4EBB43C}">
      <dsp:nvSpPr>
        <dsp:cNvPr id="0" name=""/>
        <dsp:cNvSpPr/>
      </dsp:nvSpPr>
      <dsp:spPr>
        <a:xfrm>
          <a:off x="325270" y="578546"/>
          <a:ext cx="385471" cy="385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E7324-8C0E-413E-96CC-1B2B8C3E2336}">
      <dsp:nvSpPr>
        <dsp:cNvPr id="0" name=""/>
        <dsp:cNvSpPr/>
      </dsp:nvSpPr>
      <dsp:spPr>
        <a:xfrm>
          <a:off x="671040" y="1079591"/>
          <a:ext cx="4198912" cy="3083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HACCP sertifikası</a:t>
          </a:r>
          <a:endParaRPr lang="tr-TR" sz="1600" b="1" kern="1200" dirty="0"/>
        </a:p>
      </dsp:txBody>
      <dsp:txXfrm>
        <a:off x="671040" y="1079591"/>
        <a:ext cx="4198912" cy="308377"/>
      </dsp:txXfrm>
    </dsp:sp>
    <dsp:sp modelId="{B8272750-D7EC-4AE2-B823-3FD0511AC6E2}">
      <dsp:nvSpPr>
        <dsp:cNvPr id="0" name=""/>
        <dsp:cNvSpPr/>
      </dsp:nvSpPr>
      <dsp:spPr>
        <a:xfrm>
          <a:off x="478305" y="1041044"/>
          <a:ext cx="385471" cy="385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9362E-D0D3-4002-94CD-8EF5878DE380}">
      <dsp:nvSpPr>
        <dsp:cNvPr id="0" name=""/>
        <dsp:cNvSpPr/>
      </dsp:nvSpPr>
      <dsp:spPr>
        <a:xfrm>
          <a:off x="719903" y="1542429"/>
          <a:ext cx="4150049" cy="3083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GLOBAL GAP Belgesi</a:t>
          </a:r>
          <a:endParaRPr lang="tr-TR" sz="1600" b="1" kern="1200" dirty="0"/>
        </a:p>
      </dsp:txBody>
      <dsp:txXfrm>
        <a:off x="719903" y="1542429"/>
        <a:ext cx="4150049" cy="308377"/>
      </dsp:txXfrm>
    </dsp:sp>
    <dsp:sp modelId="{BC8FB4B1-D494-4E69-8AC2-EE08F6413AF6}">
      <dsp:nvSpPr>
        <dsp:cNvPr id="0" name=""/>
        <dsp:cNvSpPr/>
      </dsp:nvSpPr>
      <dsp:spPr>
        <a:xfrm>
          <a:off x="527167" y="1503882"/>
          <a:ext cx="385471" cy="385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2CAED-3FD6-4C4D-8745-353689DAB3E5}">
      <dsp:nvSpPr>
        <dsp:cNvPr id="0" name=""/>
        <dsp:cNvSpPr/>
      </dsp:nvSpPr>
      <dsp:spPr>
        <a:xfrm>
          <a:off x="671040" y="2005266"/>
          <a:ext cx="4198912" cy="3083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Organik Ürün sertifikaları</a:t>
          </a:r>
          <a:endParaRPr lang="tr-TR" sz="1600" b="1" kern="1200" dirty="0"/>
        </a:p>
      </dsp:txBody>
      <dsp:txXfrm>
        <a:off x="671040" y="2005266"/>
        <a:ext cx="4198912" cy="308377"/>
      </dsp:txXfrm>
    </dsp:sp>
    <dsp:sp modelId="{EB4D0D2F-535A-4C22-A58D-0920E66FD06B}">
      <dsp:nvSpPr>
        <dsp:cNvPr id="0" name=""/>
        <dsp:cNvSpPr/>
      </dsp:nvSpPr>
      <dsp:spPr>
        <a:xfrm>
          <a:off x="478305" y="1966719"/>
          <a:ext cx="385471" cy="385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E9A94-6C8F-4AB8-AF7C-4EC45737BB12}">
      <dsp:nvSpPr>
        <dsp:cNvPr id="0" name=""/>
        <dsp:cNvSpPr/>
      </dsp:nvSpPr>
      <dsp:spPr>
        <a:xfrm>
          <a:off x="518005" y="2467764"/>
          <a:ext cx="4351947" cy="3083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OEKOTEX sertifikası</a:t>
          </a:r>
          <a:endParaRPr lang="tr-TR" sz="1600" b="1" kern="1200" dirty="0"/>
        </a:p>
      </dsp:txBody>
      <dsp:txXfrm>
        <a:off x="518005" y="2467764"/>
        <a:ext cx="4351947" cy="308377"/>
      </dsp:txXfrm>
    </dsp:sp>
    <dsp:sp modelId="{D9F0C1F4-409E-4A0F-A7C0-5D4F7DDFC80E}">
      <dsp:nvSpPr>
        <dsp:cNvPr id="0" name=""/>
        <dsp:cNvSpPr/>
      </dsp:nvSpPr>
      <dsp:spPr>
        <a:xfrm>
          <a:off x="325270" y="2429217"/>
          <a:ext cx="385471" cy="385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52F31-3EA3-4A5F-A7DB-EEB08ED9851B}">
      <dsp:nvSpPr>
        <dsp:cNvPr id="0" name=""/>
        <dsp:cNvSpPr/>
      </dsp:nvSpPr>
      <dsp:spPr>
        <a:xfrm>
          <a:off x="238742" y="2930602"/>
          <a:ext cx="4631210" cy="3083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Tarım Ürünlerine İlişkin Analiz Belgeleri</a:t>
          </a:r>
          <a:endParaRPr lang="tr-TR" sz="1600" b="1" kern="1200" dirty="0"/>
        </a:p>
      </dsp:txBody>
      <dsp:txXfrm>
        <a:off x="238742" y="2930602"/>
        <a:ext cx="4631210" cy="308377"/>
      </dsp:txXfrm>
    </dsp:sp>
    <dsp:sp modelId="{50F24107-7EC0-4937-AC0F-ED662939CBBF}">
      <dsp:nvSpPr>
        <dsp:cNvPr id="0" name=""/>
        <dsp:cNvSpPr/>
      </dsp:nvSpPr>
      <dsp:spPr>
        <a:xfrm>
          <a:off x="46006" y="2892055"/>
          <a:ext cx="385471" cy="385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4B27E-7516-42D9-AB95-C2B7264496D7}">
      <dsp:nvSpPr>
        <dsp:cNvPr id="0" name=""/>
        <dsp:cNvSpPr/>
      </dsp:nvSpPr>
      <dsp:spPr>
        <a:xfrm>
          <a:off x="-7279895" y="-1113710"/>
          <a:ext cx="8671083" cy="8671083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C5FD87-2222-4DE7-91EB-0F32D44D7E84}">
      <dsp:nvSpPr>
        <dsp:cNvPr id="0" name=""/>
        <dsp:cNvSpPr/>
      </dsp:nvSpPr>
      <dsp:spPr>
        <a:xfrm>
          <a:off x="452022" y="292928"/>
          <a:ext cx="8696106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UR-GE Desteği</a:t>
          </a:r>
          <a:endParaRPr lang="tr-TR" sz="3200" kern="1200" dirty="0"/>
        </a:p>
      </dsp:txBody>
      <dsp:txXfrm>
        <a:off x="452022" y="292928"/>
        <a:ext cx="8696106" cy="585600"/>
      </dsp:txXfrm>
    </dsp:sp>
    <dsp:sp modelId="{71215BDD-2499-4A1F-82CF-A917263D9265}">
      <dsp:nvSpPr>
        <dsp:cNvPr id="0" name=""/>
        <dsp:cNvSpPr/>
      </dsp:nvSpPr>
      <dsp:spPr>
        <a:xfrm>
          <a:off x="86022" y="21972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7935FC-A78D-4764-AE16-C43361BF1E1E}">
      <dsp:nvSpPr>
        <dsp:cNvPr id="0" name=""/>
        <dsp:cNvSpPr/>
      </dsp:nvSpPr>
      <dsp:spPr>
        <a:xfrm>
          <a:off x="982336" y="1171844"/>
          <a:ext cx="8165792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Pazara Giriş Belgelerinin Desteklenmesi</a:t>
          </a:r>
          <a:endParaRPr lang="tr-TR" sz="3200" kern="1200" dirty="0"/>
        </a:p>
      </dsp:txBody>
      <dsp:txXfrm>
        <a:off x="982336" y="1171844"/>
        <a:ext cx="8165792" cy="585600"/>
      </dsp:txXfrm>
    </dsp:sp>
    <dsp:sp modelId="{8ABBD432-837E-4B65-82AC-C1A7CD14E3C1}">
      <dsp:nvSpPr>
        <dsp:cNvPr id="0" name=""/>
        <dsp:cNvSpPr/>
      </dsp:nvSpPr>
      <dsp:spPr>
        <a:xfrm>
          <a:off x="616336" y="1098644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1FB26B-C60A-40C9-8B6B-C99F1AE5D3E8}">
      <dsp:nvSpPr>
        <dsp:cNvPr id="0" name=""/>
        <dsp:cNvSpPr/>
      </dsp:nvSpPr>
      <dsp:spPr>
        <a:xfrm>
          <a:off x="1272945" y="2050115"/>
          <a:ext cx="7875183" cy="585600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 Araştırma ve Pazara Giriş Desteği</a:t>
          </a:r>
          <a:endParaRPr lang="tr-TR" sz="3200" kern="1200" dirty="0"/>
        </a:p>
      </dsp:txBody>
      <dsp:txXfrm>
        <a:off x="1272945" y="2050115"/>
        <a:ext cx="7875183" cy="585600"/>
      </dsp:txXfrm>
    </dsp:sp>
    <dsp:sp modelId="{DFF84247-7913-4929-A982-0CF13FBA7FC5}">
      <dsp:nvSpPr>
        <dsp:cNvPr id="0" name=""/>
        <dsp:cNvSpPr/>
      </dsp:nvSpPr>
      <dsp:spPr>
        <a:xfrm>
          <a:off x="906945" y="1976915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93D2E-EB86-451A-9E14-50922CE10143}">
      <dsp:nvSpPr>
        <dsp:cNvPr id="0" name=""/>
        <dsp:cNvSpPr/>
      </dsp:nvSpPr>
      <dsp:spPr>
        <a:xfrm>
          <a:off x="1365734" y="2929031"/>
          <a:ext cx="7782394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Fuar Desteği</a:t>
          </a:r>
          <a:endParaRPr lang="tr-TR" sz="3200" kern="1200" dirty="0"/>
        </a:p>
      </dsp:txBody>
      <dsp:txXfrm>
        <a:off x="1365734" y="2929031"/>
        <a:ext cx="7782394" cy="585600"/>
      </dsp:txXfrm>
    </dsp:sp>
    <dsp:sp modelId="{9FFB6F93-81CD-4450-B2FC-055F6681DC21}">
      <dsp:nvSpPr>
        <dsp:cNvPr id="0" name=""/>
        <dsp:cNvSpPr/>
      </dsp:nvSpPr>
      <dsp:spPr>
        <a:xfrm>
          <a:off x="999734" y="2855831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F44013-B5ED-4109-A459-C94BB72A3EB0}">
      <dsp:nvSpPr>
        <dsp:cNvPr id="0" name=""/>
        <dsp:cNvSpPr/>
      </dsp:nvSpPr>
      <dsp:spPr>
        <a:xfrm>
          <a:off x="1272945" y="3807947"/>
          <a:ext cx="7875183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Yurtdışı Birim, Marka ve Tanıtım Desteği</a:t>
          </a:r>
          <a:endParaRPr lang="tr-TR" sz="3200" kern="1200" dirty="0"/>
        </a:p>
      </dsp:txBody>
      <dsp:txXfrm>
        <a:off x="1272945" y="3807947"/>
        <a:ext cx="7875183" cy="585600"/>
      </dsp:txXfrm>
    </dsp:sp>
    <dsp:sp modelId="{8B841C5B-6C55-4259-8020-8C17C1C138BB}">
      <dsp:nvSpPr>
        <dsp:cNvPr id="0" name=""/>
        <dsp:cNvSpPr/>
      </dsp:nvSpPr>
      <dsp:spPr>
        <a:xfrm>
          <a:off x="906945" y="3734747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69B69E-F5C5-4019-802C-6934A97D7F82}">
      <dsp:nvSpPr>
        <dsp:cNvPr id="0" name=""/>
        <dsp:cNvSpPr/>
      </dsp:nvSpPr>
      <dsp:spPr>
        <a:xfrm>
          <a:off x="982336" y="4686218"/>
          <a:ext cx="8165792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Tasarım Desteği</a:t>
          </a:r>
          <a:endParaRPr lang="tr-TR" sz="3200" kern="1200" dirty="0"/>
        </a:p>
      </dsp:txBody>
      <dsp:txXfrm>
        <a:off x="982336" y="4686218"/>
        <a:ext cx="8165792" cy="585600"/>
      </dsp:txXfrm>
    </dsp:sp>
    <dsp:sp modelId="{EF1E2F0B-537C-4698-834F-AB878DA6BABB}">
      <dsp:nvSpPr>
        <dsp:cNvPr id="0" name=""/>
        <dsp:cNvSpPr/>
      </dsp:nvSpPr>
      <dsp:spPr>
        <a:xfrm>
          <a:off x="616336" y="461301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5D915-0C93-406C-BABA-4CB9657DB6F8}">
      <dsp:nvSpPr>
        <dsp:cNvPr id="0" name=""/>
        <dsp:cNvSpPr/>
      </dsp:nvSpPr>
      <dsp:spPr>
        <a:xfrm>
          <a:off x="452022" y="5565133"/>
          <a:ext cx="8696106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Marka ve Turquality Desteği</a:t>
          </a:r>
          <a:endParaRPr lang="tr-TR" sz="3200" kern="1200" dirty="0"/>
        </a:p>
      </dsp:txBody>
      <dsp:txXfrm>
        <a:off x="452022" y="5565133"/>
        <a:ext cx="8696106" cy="585600"/>
      </dsp:txXfrm>
    </dsp:sp>
    <dsp:sp modelId="{C342712F-C2B6-49F8-9EAE-624285547751}">
      <dsp:nvSpPr>
        <dsp:cNvPr id="0" name=""/>
        <dsp:cNvSpPr/>
      </dsp:nvSpPr>
      <dsp:spPr>
        <a:xfrm>
          <a:off x="86022" y="5491933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4B27E-7516-42D9-AB95-C2B7264496D7}">
      <dsp:nvSpPr>
        <dsp:cNvPr id="0" name=""/>
        <dsp:cNvSpPr/>
      </dsp:nvSpPr>
      <dsp:spPr>
        <a:xfrm>
          <a:off x="-7279895" y="-1113710"/>
          <a:ext cx="8671083" cy="8671083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C5FD87-2222-4DE7-91EB-0F32D44D7E84}">
      <dsp:nvSpPr>
        <dsp:cNvPr id="0" name=""/>
        <dsp:cNvSpPr/>
      </dsp:nvSpPr>
      <dsp:spPr>
        <a:xfrm>
          <a:off x="452022" y="292928"/>
          <a:ext cx="8696106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UR-GE Desteği</a:t>
          </a:r>
          <a:endParaRPr lang="tr-TR" sz="3200" kern="1200" dirty="0"/>
        </a:p>
      </dsp:txBody>
      <dsp:txXfrm>
        <a:off x="452022" y="292928"/>
        <a:ext cx="8696106" cy="585600"/>
      </dsp:txXfrm>
    </dsp:sp>
    <dsp:sp modelId="{71215BDD-2499-4A1F-82CF-A917263D9265}">
      <dsp:nvSpPr>
        <dsp:cNvPr id="0" name=""/>
        <dsp:cNvSpPr/>
      </dsp:nvSpPr>
      <dsp:spPr>
        <a:xfrm>
          <a:off x="86022" y="21972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7935FC-A78D-4764-AE16-C43361BF1E1E}">
      <dsp:nvSpPr>
        <dsp:cNvPr id="0" name=""/>
        <dsp:cNvSpPr/>
      </dsp:nvSpPr>
      <dsp:spPr>
        <a:xfrm>
          <a:off x="982336" y="1171844"/>
          <a:ext cx="8165792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Pazara Giriş Belgelerinin Desteklenmesi</a:t>
          </a:r>
          <a:endParaRPr lang="tr-TR" sz="3200" kern="1200" dirty="0"/>
        </a:p>
      </dsp:txBody>
      <dsp:txXfrm>
        <a:off x="982336" y="1171844"/>
        <a:ext cx="8165792" cy="585600"/>
      </dsp:txXfrm>
    </dsp:sp>
    <dsp:sp modelId="{8ABBD432-837E-4B65-82AC-C1A7CD14E3C1}">
      <dsp:nvSpPr>
        <dsp:cNvPr id="0" name=""/>
        <dsp:cNvSpPr/>
      </dsp:nvSpPr>
      <dsp:spPr>
        <a:xfrm>
          <a:off x="616336" y="1098644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1FB26B-C60A-40C9-8B6B-C99F1AE5D3E8}">
      <dsp:nvSpPr>
        <dsp:cNvPr id="0" name=""/>
        <dsp:cNvSpPr/>
      </dsp:nvSpPr>
      <dsp:spPr>
        <a:xfrm>
          <a:off x="1272945" y="2050115"/>
          <a:ext cx="7875183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Pazar Araştırma ve Pazara Giriş Desteği</a:t>
          </a:r>
          <a:endParaRPr lang="tr-TR" sz="3200" kern="1200" dirty="0"/>
        </a:p>
      </dsp:txBody>
      <dsp:txXfrm>
        <a:off x="1272945" y="2050115"/>
        <a:ext cx="7875183" cy="585600"/>
      </dsp:txXfrm>
    </dsp:sp>
    <dsp:sp modelId="{DFF84247-7913-4929-A982-0CF13FBA7FC5}">
      <dsp:nvSpPr>
        <dsp:cNvPr id="0" name=""/>
        <dsp:cNvSpPr/>
      </dsp:nvSpPr>
      <dsp:spPr>
        <a:xfrm>
          <a:off x="906945" y="1976915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93D2E-EB86-451A-9E14-50922CE10143}">
      <dsp:nvSpPr>
        <dsp:cNvPr id="0" name=""/>
        <dsp:cNvSpPr/>
      </dsp:nvSpPr>
      <dsp:spPr>
        <a:xfrm>
          <a:off x="1365734" y="2929031"/>
          <a:ext cx="7782394" cy="5856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Fuar Desteği</a:t>
          </a:r>
          <a:endParaRPr lang="tr-TR" sz="3200" kern="1200" dirty="0"/>
        </a:p>
      </dsp:txBody>
      <dsp:txXfrm>
        <a:off x="1365734" y="2929031"/>
        <a:ext cx="7782394" cy="585600"/>
      </dsp:txXfrm>
    </dsp:sp>
    <dsp:sp modelId="{9FFB6F93-81CD-4450-B2FC-055F6681DC21}">
      <dsp:nvSpPr>
        <dsp:cNvPr id="0" name=""/>
        <dsp:cNvSpPr/>
      </dsp:nvSpPr>
      <dsp:spPr>
        <a:xfrm>
          <a:off x="999734" y="2855831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F44013-B5ED-4109-A459-C94BB72A3EB0}">
      <dsp:nvSpPr>
        <dsp:cNvPr id="0" name=""/>
        <dsp:cNvSpPr/>
      </dsp:nvSpPr>
      <dsp:spPr>
        <a:xfrm>
          <a:off x="1272945" y="3807947"/>
          <a:ext cx="7875183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Yurtdışı Birim, Marka ve Tanıtım Desteği</a:t>
          </a:r>
          <a:endParaRPr lang="tr-TR" sz="3200" kern="1200" dirty="0"/>
        </a:p>
      </dsp:txBody>
      <dsp:txXfrm>
        <a:off x="1272945" y="3807947"/>
        <a:ext cx="7875183" cy="585600"/>
      </dsp:txXfrm>
    </dsp:sp>
    <dsp:sp modelId="{8B841C5B-6C55-4259-8020-8C17C1C138BB}">
      <dsp:nvSpPr>
        <dsp:cNvPr id="0" name=""/>
        <dsp:cNvSpPr/>
      </dsp:nvSpPr>
      <dsp:spPr>
        <a:xfrm>
          <a:off x="906945" y="3734747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69B69E-F5C5-4019-802C-6934A97D7F82}">
      <dsp:nvSpPr>
        <dsp:cNvPr id="0" name=""/>
        <dsp:cNvSpPr/>
      </dsp:nvSpPr>
      <dsp:spPr>
        <a:xfrm>
          <a:off x="982336" y="4686218"/>
          <a:ext cx="8165792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Tasarım Desteği</a:t>
          </a:r>
          <a:endParaRPr lang="tr-TR" sz="3200" kern="1200" dirty="0"/>
        </a:p>
      </dsp:txBody>
      <dsp:txXfrm>
        <a:off x="982336" y="4686218"/>
        <a:ext cx="8165792" cy="585600"/>
      </dsp:txXfrm>
    </dsp:sp>
    <dsp:sp modelId="{EF1E2F0B-537C-4698-834F-AB878DA6BABB}">
      <dsp:nvSpPr>
        <dsp:cNvPr id="0" name=""/>
        <dsp:cNvSpPr/>
      </dsp:nvSpPr>
      <dsp:spPr>
        <a:xfrm>
          <a:off x="616336" y="4613018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5D915-0C93-406C-BABA-4CB9657DB6F8}">
      <dsp:nvSpPr>
        <dsp:cNvPr id="0" name=""/>
        <dsp:cNvSpPr/>
      </dsp:nvSpPr>
      <dsp:spPr>
        <a:xfrm>
          <a:off x="452022" y="5565133"/>
          <a:ext cx="8696106" cy="58560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Marka ve Turquality Desteği</a:t>
          </a:r>
          <a:endParaRPr lang="tr-TR" sz="3200" kern="1200" dirty="0"/>
        </a:p>
      </dsp:txBody>
      <dsp:txXfrm>
        <a:off x="452022" y="5565133"/>
        <a:ext cx="8696106" cy="585600"/>
      </dsp:txXfrm>
    </dsp:sp>
    <dsp:sp modelId="{C342712F-C2B6-49F8-9EAE-624285547751}">
      <dsp:nvSpPr>
        <dsp:cNvPr id="0" name=""/>
        <dsp:cNvSpPr/>
      </dsp:nvSpPr>
      <dsp:spPr>
        <a:xfrm>
          <a:off x="86022" y="5491933"/>
          <a:ext cx="732000" cy="7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CC21B1-B83E-4EF8-9577-E5F741867016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D57060F-E0D8-4EFF-AC32-D11F0D77247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7481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19BDFD-6127-4491-B364-7395C7B5E7F9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0FE8451-306F-4C9B-A0DD-03B4AFD64E9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87784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E8451-306F-4C9B-A0DD-03B4AFD64E90}" type="slidenum">
              <a:rPr lang="en-US" altLang="tr-TR" smtClean="0"/>
              <a:pPr>
                <a:defRPr/>
              </a:pPr>
              <a:t>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9132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48100" y="1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48100" y="9428164"/>
            <a:ext cx="294798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8" tIns="44494" rIns="90578" bIns="44494" anchor="b"/>
          <a:lstStyle/>
          <a:p>
            <a:pPr algn="r"/>
            <a:r>
              <a:rPr lang="tr-TR" altLang="tr-TR" sz="1200">
                <a:cs typeface="Arial" pitchFamily="34" charset="0"/>
              </a:rPr>
              <a:t>2</a:t>
            </a:r>
            <a:endParaRPr lang="tr-TR" altLang="tr-TR" sz="1200">
              <a:latin typeface="Arial Tur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9428164"/>
            <a:ext cx="2946400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4063"/>
            <a:ext cx="4940300" cy="370681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4"/>
            <a:ext cx="5440362" cy="4467225"/>
          </a:xfrm>
          <a:noFill/>
        </p:spPr>
        <p:txBody>
          <a:bodyPr wrap="square" lIns="90578" tIns="44494" rIns="90578" bIns="44494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86842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66564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20D245C-A81B-498E-9636-FE5A3135CC90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12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31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67588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ED8BAD2-7308-444F-92E0-8ADB8F227156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13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10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939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4C3707-EAF3-407D-B5DC-506F3A2B2C20}" type="slidenum">
              <a:rPr lang="tr-TR" sz="1200" smtClean="0">
                <a:solidFill>
                  <a:prstClr val="black"/>
                </a:solidFill>
              </a:rPr>
              <a:pPr eaLnBrk="1" hangingPunct="1"/>
              <a:t>14</a:t>
            </a:fld>
            <a:endParaRPr lang="tr-TR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81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48100" y="1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48100" y="9428164"/>
            <a:ext cx="294798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8" tIns="44494" rIns="90578" bIns="44494" anchor="b"/>
          <a:lstStyle/>
          <a:p>
            <a:pPr algn="r"/>
            <a:r>
              <a:rPr lang="tr-TR" altLang="tr-TR" sz="1200">
                <a:cs typeface="Arial" pitchFamily="34" charset="0"/>
              </a:rPr>
              <a:t>2</a:t>
            </a:r>
            <a:endParaRPr lang="tr-TR" altLang="tr-TR" sz="1200">
              <a:latin typeface="Arial Tur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9428164"/>
            <a:ext cx="2946400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4063"/>
            <a:ext cx="4940300" cy="370681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4"/>
            <a:ext cx="5440362" cy="4467225"/>
          </a:xfrm>
          <a:noFill/>
        </p:spPr>
        <p:txBody>
          <a:bodyPr wrap="square" lIns="90578" tIns="44494" rIns="90578" bIns="44494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5033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="1" kern="0" dirty="0" smtClean="0">
                <a:solidFill>
                  <a:srgbClr val="475A8C"/>
                </a:solidFill>
              </a:rPr>
              <a:t>VİZYONUMUZ:</a:t>
            </a:r>
            <a:r>
              <a:rPr lang="tr-TR" b="1" kern="0" baseline="0" dirty="0" smtClean="0">
                <a:solidFill>
                  <a:srgbClr val="475A8C"/>
                </a:solidFill>
              </a:rPr>
              <a:t> </a:t>
            </a:r>
            <a:r>
              <a:rPr lang="tr-TR" b="1" kern="0" dirty="0" smtClean="0">
                <a:solidFill>
                  <a:srgbClr val="475A8C"/>
                </a:solidFill>
              </a:rPr>
              <a:t>Şirketlerimizin, kuruluşlarımızın yurt dışı pazarlara giriş stratejilerine </a:t>
            </a:r>
            <a:r>
              <a:rPr lang="tr-TR" b="1" kern="0" dirty="0" smtClean="0">
                <a:solidFill>
                  <a:srgbClr val="990000"/>
                </a:solidFill>
              </a:rPr>
              <a:t>bireysel bazda </a:t>
            </a:r>
            <a:r>
              <a:rPr lang="tr-TR" b="1" kern="0" dirty="0" smtClean="0">
                <a:solidFill>
                  <a:srgbClr val="475A8C"/>
                </a:solidFill>
              </a:rPr>
              <a:t>destek sağlayarak küresel dünyaya entegre olmalarını sağlamak</a:t>
            </a:r>
            <a:endParaRPr lang="en-US" b="1" dirty="0" smtClean="0">
              <a:solidFill>
                <a:srgbClr val="475A8C"/>
              </a:solidFill>
            </a:endParaRPr>
          </a:p>
          <a:p>
            <a:endParaRPr lang="tr-TR" altLang="tr-TR" dirty="0" smtClean="0"/>
          </a:p>
        </p:txBody>
      </p:sp>
      <p:sp>
        <p:nvSpPr>
          <p:cNvPr id="68612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BE50B57-78DA-4A58-9CD4-302F11CB4802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16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6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YURT DIŞI PAZAR ARAŞTIRMASI DESTEĞİ</a:t>
            </a:r>
          </a:p>
          <a:p>
            <a:endParaRPr lang="tr-TR" altLang="tr-TR" dirty="0" smtClean="0"/>
          </a:p>
          <a:p>
            <a:pPr>
              <a:lnSpc>
                <a:spcPct val="150000"/>
              </a:lnSpc>
              <a:defRPr/>
            </a:pPr>
            <a:r>
              <a:rPr lang="tr-TR" b="1" dirty="0" smtClean="0">
                <a:solidFill>
                  <a:srgbClr val="990000"/>
                </a:solidFill>
              </a:rPr>
              <a:t>Desteklenen Faaliyetler</a:t>
            </a:r>
          </a:p>
          <a:p>
            <a:pPr>
              <a:buClr>
                <a:srgbClr val="990000"/>
              </a:buClr>
            </a:pPr>
            <a:r>
              <a:rPr lang="tr-TR" b="1" dirty="0" smtClean="0">
                <a:solidFill>
                  <a:srgbClr val="475A8C"/>
                </a:solidFill>
              </a:rPr>
              <a:t>Bir şirketten 2 kişinin (şirket çalışanı-ortağı) ihracat amacıyla yapacağı yurt dışı iş görüşmesi ziyaretleri için ulaşım ve konaklama masrafları</a:t>
            </a:r>
          </a:p>
          <a:p>
            <a:pPr>
              <a:buClr>
                <a:srgbClr val="990000"/>
              </a:buClr>
            </a:pPr>
            <a:endParaRPr lang="tr-TR" b="1" dirty="0" smtClean="0">
              <a:solidFill>
                <a:srgbClr val="475A8C"/>
              </a:solidFill>
            </a:endParaRPr>
          </a:p>
          <a:p>
            <a:pPr>
              <a:buClr>
                <a:srgbClr val="990000"/>
              </a:buClr>
            </a:pPr>
            <a:r>
              <a:rPr lang="tr-TR" b="1" dirty="0" smtClean="0">
                <a:solidFill>
                  <a:srgbClr val="475A8C"/>
                </a:solidFill>
              </a:rPr>
              <a:t>Ön onaya gerek bulunmamaktadır</a:t>
            </a:r>
          </a:p>
          <a:p>
            <a:pPr>
              <a:buClr>
                <a:srgbClr val="990000"/>
              </a:buClr>
            </a:pPr>
            <a:endParaRPr lang="tr-TR" b="1" dirty="0" smtClean="0">
              <a:solidFill>
                <a:srgbClr val="475A8C"/>
              </a:solidFill>
            </a:endParaRPr>
          </a:p>
          <a:p>
            <a:pPr>
              <a:buClr>
                <a:srgbClr val="990000"/>
              </a:buClr>
            </a:pPr>
            <a:r>
              <a:rPr lang="tr-TR" b="1" dirty="0" smtClean="0">
                <a:solidFill>
                  <a:srgbClr val="475A8C"/>
                </a:solidFill>
              </a:rPr>
              <a:t>Ödeme belgesi tarihinden itibaren 6 ay içinde başvuru yapılmalıdır</a:t>
            </a:r>
          </a:p>
          <a:p>
            <a:endParaRPr lang="tr-TR" altLang="tr-TR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kern="1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RAPOR DESTEĞİ</a:t>
            </a:r>
          </a:p>
          <a:p>
            <a:pPr lvl="0" algn="l">
              <a:lnSpc>
                <a:spcPct val="150000"/>
              </a:lnSpc>
              <a:defRPr/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Destek Kapsamı</a:t>
            </a:r>
          </a:p>
          <a:p>
            <a:pPr algn="just">
              <a:buClr>
                <a:srgbClr val="990000"/>
              </a:buClr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Uluslararası kuruluşlara yaptırılan ve satın alınan</a:t>
            </a:r>
          </a:p>
          <a:p>
            <a:pPr marL="600075" lvl="1" indent="-257175" algn="just"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Sektör raporları</a:t>
            </a:r>
          </a:p>
          <a:p>
            <a:pPr marL="600075" lvl="1" indent="-257175" algn="just"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Ülke raporları</a:t>
            </a:r>
          </a:p>
          <a:p>
            <a:pPr marL="600075" lvl="1" indent="-257175" algn="just"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Yabancı şirket veya marka odaklı raporlar (mali ve hukuki raporlar dahil)</a:t>
            </a:r>
          </a:p>
          <a:p>
            <a:pPr marL="600075" lvl="1" indent="-257175" algn="just"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Ön onay</a:t>
            </a:r>
          </a:p>
          <a:p>
            <a:pPr marL="600075" lvl="1" indent="-257175" algn="just">
              <a:buClr>
                <a:srgbClr val="990000"/>
              </a:buClr>
              <a:buFont typeface="Arial" pitchFamily="34" charset="0"/>
              <a:buChar char="•"/>
            </a:pPr>
            <a:endParaRPr lang="tr-TR" b="1" dirty="0" smtClean="0">
              <a:solidFill>
                <a:srgbClr val="475A8C"/>
              </a:solidFill>
              <a:latin typeface="+mn-lt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kern="1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SEKTÖREL TİCARET HEYETİ DESTEĞİ</a:t>
            </a:r>
            <a:endParaRPr lang="tr-T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14313" indent="-214313">
              <a:lnSpc>
                <a:spcPct val="150000"/>
              </a:lnSpc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En fazla 5 adet heyet, 3 ay öncesinden ön onay</a:t>
            </a:r>
          </a:p>
          <a:p>
            <a:pPr lvl="0" algn="l">
              <a:lnSpc>
                <a:spcPct val="150000"/>
              </a:lnSpc>
              <a:defRPr/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Desteklenen Faaliyetler </a:t>
            </a:r>
          </a:p>
          <a:p>
            <a:pPr marL="557213" lvl="3" indent="-214313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Ortak pazar araştırmaları</a:t>
            </a:r>
          </a:p>
          <a:p>
            <a:pPr marL="557213" lvl="3" indent="-214313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Pazar ziyaretleri</a:t>
            </a:r>
          </a:p>
          <a:p>
            <a:pPr marL="557213" lvl="3" indent="-214313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Ticaret heyetleri</a:t>
            </a:r>
          </a:p>
          <a:p>
            <a:pPr marL="557213" lvl="3" indent="-214313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Yurtdışı fuar ziyaretleri</a:t>
            </a:r>
          </a:p>
          <a:p>
            <a:pPr marL="557213" lvl="3" indent="-214313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Eşleştirme faaliyeti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10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l">
              <a:lnSpc>
                <a:spcPct val="150000"/>
              </a:lnSpc>
              <a:buClr>
                <a:srgbClr val="990000"/>
              </a:buClr>
            </a:pPr>
            <a:r>
              <a:rPr lang="tr-TR" b="1" dirty="0" smtClean="0">
                <a:solidFill>
                  <a:srgbClr val="990000"/>
                </a:solidFill>
              </a:rPr>
              <a:t>Destek Kapsamındaki Giderler</a:t>
            </a:r>
          </a:p>
          <a:p>
            <a:pPr marL="900113" lvl="2" indent="-214313"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</a:rPr>
              <a:t>Ulaşım giderleri</a:t>
            </a:r>
          </a:p>
          <a:p>
            <a:pPr marL="900113" lvl="2" indent="-214313"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</a:rPr>
              <a:t>Konaklama giderleri</a:t>
            </a:r>
          </a:p>
          <a:p>
            <a:pPr marL="900113" lvl="2" indent="-214313"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</a:rPr>
              <a:t>Tanıtım ve organizasyon giderleri</a:t>
            </a:r>
          </a:p>
          <a:p>
            <a:pPr marL="1285875" lvl="3" indent="-257175"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</a:rPr>
              <a:t>Tercümanlık gideri,</a:t>
            </a:r>
          </a:p>
          <a:p>
            <a:pPr marL="1285875" lvl="3" indent="-257175"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</a:rPr>
              <a:t>Toplantı ve ikili görüşmelerin yapıldığı yerlerin kiralama giderleri,</a:t>
            </a:r>
          </a:p>
          <a:p>
            <a:pPr marL="1285875" lvl="3" indent="-257175"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</a:rPr>
              <a:t>Görsel ve yazılı tanıtım ve reklam giderleri</a:t>
            </a:r>
          </a:p>
          <a:p>
            <a:pPr marL="1285875" lvl="3" indent="-257175"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</a:rPr>
              <a:t>Halkla ilişkiler hizmeti gideri,</a:t>
            </a:r>
          </a:p>
          <a:p>
            <a:pPr marL="1285875" lvl="3" indent="-257175">
              <a:buFont typeface="Wingdings" pitchFamily="2" charset="2"/>
              <a:buChar char="ü"/>
            </a:pPr>
            <a:endParaRPr lang="tr-TR" sz="1500" b="1" dirty="0" smtClean="0">
              <a:solidFill>
                <a:srgbClr val="475A8C"/>
              </a:solidFill>
            </a:endParaRPr>
          </a:p>
          <a:p>
            <a:pPr marL="1285875" lvl="3" indent="-257175">
              <a:buFont typeface="Wingdings" pitchFamily="2" charset="2"/>
              <a:buChar char="ü"/>
            </a:pPr>
            <a:r>
              <a:rPr lang="tr-TR" sz="1000" b="1" dirty="0" smtClean="0">
                <a:solidFill>
                  <a:srgbClr val="990000"/>
                </a:solidFill>
              </a:rPr>
              <a:t>Hedef ve Öncelikli Ülkeler %60</a:t>
            </a:r>
          </a:p>
          <a:p>
            <a:pPr marL="1028700" lvl="3" indent="0">
              <a:buFont typeface="Wingdings" pitchFamily="2" charset="2"/>
              <a:buNone/>
            </a:pPr>
            <a:endParaRPr lang="tr-TR" sz="1000" b="1" dirty="0" smtClean="0">
              <a:solidFill>
                <a:srgbClr val="990000"/>
              </a:solidFill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800" b="1" kern="1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ALIM HEYETİ DESTEĞİ</a:t>
            </a:r>
          </a:p>
          <a:p>
            <a:pPr marL="214313" indent="-214313">
              <a:lnSpc>
                <a:spcPct val="150000"/>
              </a:lnSpc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En fazla 10 adet, üç ay öncesinden ön onay</a:t>
            </a:r>
          </a:p>
          <a:p>
            <a:pPr lvl="0" algn="l">
              <a:lnSpc>
                <a:spcPct val="150000"/>
              </a:lnSpc>
              <a:defRPr/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Desteklenen Faaliyetler </a:t>
            </a:r>
          </a:p>
          <a:p>
            <a:pPr algn="l">
              <a:buClr>
                <a:srgbClr val="990000"/>
              </a:buClr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Yurtdışında yerleşik ithalatçı firmaların, kurum ve kuruluşların, basın mensuplarının Türkiye’ye davet edilerek</a:t>
            </a:r>
          </a:p>
          <a:p>
            <a:pPr marL="600075" lvl="1" indent="-257175"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İkili iş görüşmeleri gerçekleştirmeleri</a:t>
            </a:r>
          </a:p>
          <a:p>
            <a:pPr marL="600075" lvl="1" indent="-257175"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Tesis ziyaretleri</a:t>
            </a:r>
          </a:p>
          <a:p>
            <a:pPr marL="600075" lvl="1" indent="-257175"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Meslek kuruluşu ziyaretleri desteklenir.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990000"/>
                </a:solidFill>
              </a:rPr>
              <a:t>	Hedef ve Öncelikli Ülkeler %60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1000" b="1" dirty="0" smtClean="0">
              <a:solidFill>
                <a:srgbClr val="990000"/>
              </a:solidFill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800" b="1" kern="1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E-TİCARET SİTELERİNE ÜYELİK DESTEĞİ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475A8C"/>
                </a:solidFill>
                <a:latin typeface="+mn-lt"/>
              </a:rPr>
              <a:t>Nihai tüketiciye yönelik olmayan e-ticaret sitelerine üyelik giderleri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10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kern="1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ŞİRKET SATINALMAYA YÖNELİK DANIŞMANLIK DESTEĞİ</a:t>
            </a:r>
          </a:p>
          <a:p>
            <a:pPr lvl="0" algn="l">
              <a:lnSpc>
                <a:spcPct val="150000"/>
              </a:lnSpc>
              <a:defRPr/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Destek Kapsamı</a:t>
            </a:r>
          </a:p>
          <a:p>
            <a:pPr algn="just">
              <a:buClr>
                <a:srgbClr val="990000"/>
              </a:buClr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Sadece yabancı şirket alımlarına yönelik olarak uluslararası kuruluşlardan alınacak danışmanlık hizmetleri</a:t>
            </a:r>
          </a:p>
          <a:p>
            <a:pPr marL="600075" lvl="1" indent="-257175" algn="just"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Mali Danışmanlık</a:t>
            </a:r>
          </a:p>
          <a:p>
            <a:pPr marL="600075" lvl="1" indent="-257175" algn="just"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Hukuki Danışmanlık</a:t>
            </a:r>
          </a:p>
          <a:p>
            <a:pPr marL="342900" lvl="1" indent="0" algn="just">
              <a:buClr>
                <a:srgbClr val="990000"/>
              </a:buClr>
              <a:buFont typeface="Arial" pitchFamily="34" charset="0"/>
              <a:buNone/>
            </a:pPr>
            <a:endParaRPr lang="tr-TR" b="1" dirty="0" smtClean="0">
              <a:solidFill>
                <a:srgbClr val="475A8C"/>
              </a:solidFill>
              <a:latin typeface="+mn-lt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altLang="tr-TR" dirty="0" smtClean="0"/>
          </a:p>
        </p:txBody>
      </p:sp>
      <p:sp>
        <p:nvSpPr>
          <p:cNvPr id="69636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4AA5104-E36A-41F3-9836-4A2CB1FB2057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17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74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939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4C3707-EAF3-407D-B5DC-506F3A2B2C20}" type="slidenum">
              <a:rPr lang="tr-TR" sz="1200" smtClean="0"/>
              <a:pPr eaLnBrk="1" hangingPunct="1"/>
              <a:t>18</a:t>
            </a:fld>
            <a:endParaRPr lang="tr-TR" sz="1200" smtClean="0"/>
          </a:p>
        </p:txBody>
      </p:sp>
    </p:spTree>
    <p:extLst>
      <p:ext uri="{BB962C8B-B14F-4D97-AF65-F5344CB8AC3E}">
        <p14:creationId xmlns:p14="http://schemas.microsoft.com/office/powerpoint/2010/main" val="3633501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48100" y="1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48100" y="9428164"/>
            <a:ext cx="294798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8" tIns="44494" rIns="90578" bIns="44494" anchor="b"/>
          <a:lstStyle/>
          <a:p>
            <a:pPr algn="r"/>
            <a:r>
              <a:rPr lang="tr-TR" altLang="tr-TR" sz="1200">
                <a:cs typeface="Arial" pitchFamily="34" charset="0"/>
              </a:rPr>
              <a:t>2</a:t>
            </a:r>
            <a:endParaRPr lang="tr-TR" altLang="tr-TR" sz="1200">
              <a:latin typeface="Arial Tur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9428164"/>
            <a:ext cx="2946400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4063"/>
            <a:ext cx="4940300" cy="370681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4"/>
            <a:ext cx="5440362" cy="4467225"/>
          </a:xfrm>
          <a:noFill/>
        </p:spPr>
        <p:txBody>
          <a:bodyPr wrap="square" lIns="90578" tIns="44494" rIns="90578" bIns="44494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742568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z="12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HEDEF GRUBU</a:t>
            </a:r>
          </a:p>
          <a:p>
            <a:pPr algn="just" eaLnBrk="1" hangingPunct="1">
              <a:lnSpc>
                <a:spcPct val="110000"/>
              </a:lnSpc>
              <a:buClr>
                <a:srgbClr val="CC3300"/>
              </a:buClr>
              <a:buNone/>
              <a:defRPr/>
            </a:pPr>
            <a:r>
              <a:rPr lang="tr-TR" altLang="tr-TR" sz="2000" b="1" dirty="0" smtClean="0">
                <a:latin typeface="+mn-lt"/>
              </a:rPr>
              <a:t>İhracatçı Birliğine üye ve Türk Ticaret Kanunu hükümleri çerçevesinde kurulmuş şirketler</a:t>
            </a:r>
          </a:p>
          <a:p>
            <a:pPr algn="just" eaLnBrk="1" hangingPunct="1">
              <a:lnSpc>
                <a:spcPct val="110000"/>
              </a:lnSpc>
              <a:buClr>
                <a:srgbClr val="CC3300"/>
              </a:buClr>
              <a:buNone/>
              <a:defRPr/>
            </a:pPr>
            <a:endParaRPr lang="tr-TR" altLang="tr-TR" sz="1050" b="1" dirty="0" smtClean="0">
              <a:latin typeface="+mn-lt"/>
            </a:endParaRPr>
          </a:p>
          <a:p>
            <a:pPr algn="just" eaLnBrk="1" hangingPunct="1">
              <a:lnSpc>
                <a:spcPct val="110000"/>
              </a:lnSpc>
              <a:buClr>
                <a:srgbClr val="CC3300"/>
              </a:buClr>
              <a:buNone/>
              <a:defRPr/>
            </a:pPr>
            <a:r>
              <a:rPr lang="tr-TR" altLang="tr-TR" sz="2000" b="1" dirty="0" smtClean="0">
                <a:latin typeface="+mn-lt"/>
              </a:rPr>
              <a:t>Üretici/imalatçı organizasyonları (</a:t>
            </a:r>
            <a:r>
              <a:rPr lang="tr-TR" altLang="tr-TR" sz="2000" b="1" dirty="0" err="1" smtClean="0">
                <a:latin typeface="+mn-lt"/>
              </a:rPr>
              <a:t>Sektörel</a:t>
            </a:r>
            <a:r>
              <a:rPr lang="tr-TR" altLang="tr-TR" sz="2000" b="1" dirty="0" smtClean="0">
                <a:latin typeface="+mn-lt"/>
              </a:rPr>
              <a:t> Tanıtım Grupları, Federasyon, Birlik, Dernek, vb.)</a:t>
            </a:r>
          </a:p>
          <a:p>
            <a:r>
              <a:rPr lang="tr-TR" altLang="tr-TR" sz="2000" b="1" dirty="0" smtClean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  <a:endParaRPr lang="tr-TR" altLang="tr-TR" dirty="0" smtClean="0"/>
          </a:p>
        </p:txBody>
      </p:sp>
      <p:sp>
        <p:nvSpPr>
          <p:cNvPr id="70660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B0294B7-A04B-463F-9E61-4AF41BA96E69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20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b="1" dirty="0" smtClean="0"/>
          </a:p>
        </p:txBody>
      </p:sp>
      <p:sp>
        <p:nvSpPr>
          <p:cNvPr id="7270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59B2473-05FA-4AD6-9E55-44EE459EED41}" type="slidenum">
              <a:rPr lang="en-US" altLang="tr-TR"/>
              <a:pPr/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57100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70660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B0294B7-A04B-463F-9E61-4AF41BA96E69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21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82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18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Bireysel Katılım: 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Bakanlık tarafından ilan edilen ve yurt dışında düzenlenen </a:t>
            </a:r>
            <a:r>
              <a:rPr lang="tr-TR" altLang="tr-TR" sz="18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sektörel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nitelikteki uluslararası fuarlara firmaların doğrudan katılımlarıdır.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Bo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alan kiras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</a:rPr>
              <a:t>ı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, nakliye ve </a:t>
            </a:r>
            <a:r>
              <a:rPr lang="tr-TR" altLang="tr-TR" sz="18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stand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harcamalar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</a:rPr>
              <a:t>ı ile 50m2 </a:t>
            </a:r>
            <a:r>
              <a:rPr lang="tr-TR" altLang="tr-TR" sz="1800" dirty="0" err="1" smtClean="0">
                <a:solidFill>
                  <a:schemeClr val="tx2">
                    <a:lumMod val="75000"/>
                  </a:schemeClr>
                </a:solidFill>
              </a:rPr>
              <a:t>lik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</a:rPr>
              <a:t> alana kadar (50m2 dahil)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temsilcinin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 50m2 üzerinde ise 3 temsilcinin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ekonomi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s</a:t>
            </a:r>
            <a:r>
              <a:rPr lang="tr-TR" sz="1800" dirty="0" err="1" smtClean="0">
                <a:solidFill>
                  <a:schemeClr val="tx2">
                    <a:lumMod val="75000"/>
                  </a:schemeClr>
                </a:solidFill>
              </a:rPr>
              <a:t>ınıfı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 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gidi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d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ö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ü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 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ula</a:t>
            </a:r>
            <a:r>
              <a:rPr lang="tr-TR" sz="1800" dirty="0" err="1" smtClean="0">
                <a:solidFill>
                  <a:schemeClr val="tx2">
                    <a:lumMod val="75000"/>
                  </a:schemeClr>
                </a:solidFill>
              </a:rPr>
              <a:t>şı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masraflar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ı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tr-TR" altLang="tr-TR" sz="1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18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Destek unsurları</a:t>
            </a:r>
            <a:endParaRPr lang="tr-TR" altLang="tr-TR" sz="1800" b="1" dirty="0" smtClean="0">
              <a:solidFill>
                <a:srgbClr val="B01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defRPr/>
            </a:pP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Fuarın yetkili organizatörüne ödenen boş alan kirası</a:t>
            </a:r>
            <a:r>
              <a:rPr lang="tr-TR" altLang="tr-TR" sz="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 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defRPr/>
            </a:pPr>
            <a:r>
              <a:rPr lang="tr-TR" altLang="tr-TR" sz="18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Stand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 harcamaları</a:t>
            </a:r>
            <a:endParaRPr lang="tr-TR" altLang="tr-TR" sz="600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defRPr/>
            </a:pP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Katılımcının nakliye harcamaları</a:t>
            </a:r>
            <a:endParaRPr lang="tr-TR" altLang="tr-TR" sz="600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Katılımcıların ekonomi sınıfı gidiş-dönüş ulaşım masrafları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1800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800" b="1" dirty="0" smtClean="0"/>
              <a:t>Organizatörle Katılım</a:t>
            </a:r>
            <a:endParaRPr lang="tr-TR" altLang="tr-TR" sz="18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18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Destek unsurları</a:t>
            </a:r>
            <a:endParaRPr lang="tr-TR" altLang="tr-TR" sz="1800" b="1" dirty="0" smtClean="0">
              <a:solidFill>
                <a:schemeClr val="tx2"/>
              </a:solidFill>
              <a:latin typeface="+mn-lt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Organizatöre ödenen </a:t>
            </a:r>
            <a:r>
              <a:rPr lang="tr-TR" altLang="tr-TR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katılım bedeli</a:t>
            </a:r>
            <a:endParaRPr lang="tr-TR" altLang="tr-TR" sz="600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Katılımcıların ekonomi sınıfı gidiş-dönüş ulaşım masrafları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1800" b="1" dirty="0" smtClean="0">
                <a:solidFill>
                  <a:srgbClr val="B01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Katılım Bedeli</a:t>
            </a:r>
            <a:endParaRPr lang="tr-TR" sz="1800" b="1" dirty="0" smtClean="0">
              <a:solidFill>
                <a:srgbClr val="B01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Organizatöre ödenen fuarla ilgili nakliye, gümrükleme, sigorta, yer kirası, </a:t>
            </a:r>
            <a:r>
              <a:rPr lang="tr-TR" altLang="tr-TR" sz="18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stand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konstrüksiyonu, dekorasyon giderleri ve verilecek hizmetler toplamının metrekare satış fiyatına yansıtılmış, desteğe esas azami bedel</a:t>
            </a:r>
            <a:endParaRPr lang="tr-TR" sz="1800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endParaRPr lang="tr-TR" sz="1800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at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ılı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bedeli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esas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al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ı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narak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hesaplanan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destek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tutar</a:t>
            </a:r>
            <a:r>
              <a:rPr lang="tr-TR" sz="1800" dirty="0" err="1" smtClean="0">
                <a:solidFill>
                  <a:schemeClr val="tx2">
                    <a:lumMod val="75000"/>
                  </a:schemeClr>
                </a:solidFill>
              </a:rPr>
              <a:t>ını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mamak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kayd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ı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yla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organizat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ö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re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 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ö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denen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fatura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tutar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ı ve 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</a:rPr>
              <a:t>50m2 </a:t>
            </a:r>
            <a:r>
              <a:rPr lang="tr-TR" altLang="tr-TR" sz="1800" dirty="0" err="1" smtClean="0">
                <a:solidFill>
                  <a:schemeClr val="tx2">
                    <a:lumMod val="75000"/>
                  </a:schemeClr>
                </a:solidFill>
              </a:rPr>
              <a:t>lik</a:t>
            </a:r>
            <a:r>
              <a:rPr lang="tr-TR" altLang="tr-TR" sz="1800" dirty="0" smtClean="0">
                <a:solidFill>
                  <a:schemeClr val="tx2">
                    <a:lumMod val="75000"/>
                  </a:schemeClr>
                </a:solidFill>
              </a:rPr>
              <a:t> alana kadar (50m2 dahil)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temsilcinin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 50m2 üzerinde ise 3 temsilcinin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ekonomi s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ınıfı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 gidi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-dönü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ş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 ula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şı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 masrafla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rını</a:t>
            </a:r>
            <a:endParaRPr lang="tr-TR" altLang="tr-TR" sz="1800" dirty="0" smtClean="0"/>
          </a:p>
          <a:p>
            <a:pPr algn="ctr" eaLnBrk="1" hangingPunct="1">
              <a:spcBef>
                <a:spcPct val="0"/>
              </a:spcBef>
            </a:pPr>
            <a:endParaRPr kumimoji="1" lang="fr-FR" altLang="tr-TR" sz="1800" b="1" dirty="0" smtClean="0">
              <a:solidFill>
                <a:srgbClr val="E8A9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39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kumimoji="1" lang="fr-FR" altLang="tr-TR" sz="1800" b="1" smtClean="0">
              <a:solidFill>
                <a:srgbClr val="E8A9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23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tr-TR" altLang="tr-TR" sz="1200" b="1" dirty="0" smtClean="0">
                <a:solidFill>
                  <a:schemeClr val="tx2">
                    <a:lumMod val="75000"/>
                  </a:schemeClr>
                </a:solidFill>
              </a:rPr>
              <a:t>Nitelikli</a:t>
            </a:r>
            <a:r>
              <a:rPr lang="tr-TR" altLang="tr-TR" sz="1200" b="1" baseline="0" dirty="0" smtClean="0">
                <a:solidFill>
                  <a:schemeClr val="tx2">
                    <a:lumMod val="75000"/>
                  </a:schemeClr>
                </a:solidFill>
              </a:rPr>
              <a:t> sektörler:</a:t>
            </a:r>
          </a:p>
          <a:p>
            <a:pPr marL="365125" indent="-171450" defTabSz="91440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altLang="tr-TR" sz="1200" dirty="0" smtClean="0">
                <a:solidFill>
                  <a:schemeClr val="tx2">
                    <a:lumMod val="75000"/>
                  </a:schemeClr>
                </a:solidFill>
              </a:rPr>
              <a:t>Gen mühendisliği /</a:t>
            </a:r>
            <a:r>
              <a:rPr lang="tr-TR" altLang="tr-TR" sz="1200" dirty="0" err="1" smtClean="0">
                <a:solidFill>
                  <a:schemeClr val="tx2">
                    <a:lumMod val="75000"/>
                  </a:schemeClr>
                </a:solidFill>
              </a:rPr>
              <a:t>biyoteknoloji</a:t>
            </a:r>
            <a:r>
              <a:rPr lang="tr-TR" altLang="tr-TR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1200" dirty="0" smtClean="0">
                <a:solidFill>
                  <a:schemeClr val="tx2">
                    <a:lumMod val="75000"/>
                  </a:schemeClr>
                </a:solidFill>
              </a:rPr>
              <a:t> Uzay ve havacılık teknolojileri,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1200" dirty="0" smtClean="0">
                <a:solidFill>
                  <a:schemeClr val="tx2">
                    <a:lumMod val="75000"/>
                  </a:schemeClr>
                </a:solidFill>
              </a:rPr>
              <a:t> İleri malzeme teknolojileri,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altLang="tr-TR" sz="1200" dirty="0" err="1" smtClean="0">
                <a:solidFill>
                  <a:schemeClr val="tx2">
                    <a:lumMod val="75000"/>
                  </a:schemeClr>
                </a:solidFill>
              </a:rPr>
              <a:t>Nano</a:t>
            </a:r>
            <a:r>
              <a:rPr lang="tr-TR" altLang="tr-TR" sz="1200" dirty="0" smtClean="0">
                <a:solidFill>
                  <a:schemeClr val="tx2">
                    <a:lumMod val="75000"/>
                  </a:schemeClr>
                </a:solidFill>
              </a:rPr>
              <a:t> teknoloji,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1200" dirty="0" smtClean="0">
                <a:solidFill>
                  <a:schemeClr val="tx2">
                    <a:lumMod val="75000"/>
                  </a:schemeClr>
                </a:solidFill>
              </a:rPr>
              <a:t> Teknik tekstil,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1200" dirty="0" smtClean="0">
                <a:solidFill>
                  <a:schemeClr val="tx2">
                    <a:lumMod val="75000"/>
                  </a:schemeClr>
                </a:solidFill>
              </a:rPr>
              <a:t> Yenilenebilir enerji, </a:t>
            </a:r>
          </a:p>
          <a:p>
            <a:pPr marL="193675" indent="6350" defTabSz="9144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tr-TR" sz="1200" dirty="0" smtClean="0">
                <a:solidFill>
                  <a:schemeClr val="tx2">
                    <a:lumMod val="75000"/>
                  </a:schemeClr>
                </a:solidFill>
              </a:rPr>
              <a:t> Donanım (hardware), bilişim ve elektronik konularında üretim yapanlar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E8451-306F-4C9B-A0DD-03B4AFD64E90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14560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Organizatör: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TOBB tarafından adlarına yurt içinde fuar düzenleme yetkisi verilen organizatör şirketler arasından Bakanlıkça belirlenen şartları haiz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sektörel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nitelikli uluslararası yurt içi fuarları düzenleyen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organizatör şirket</a:t>
            </a:r>
            <a:endParaRPr lang="tr-TR" altLang="tr-TR" dirty="0" smtClean="0"/>
          </a:p>
        </p:txBody>
      </p:sp>
      <p:sp>
        <p:nvSpPr>
          <p:cNvPr id="70660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B0294B7-A04B-463F-9E61-4AF41BA96E69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27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14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tr-TR" sz="18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rPr>
              <a:t>Organizatörlerin; yurt içi fuarların tanıtımı ve bu fuarlara uluslararası düzeyde katılım ve ziyaretin sağlanması amacıyla yurt dışında gerçekleştirilmek üzere;</a:t>
            </a:r>
          </a:p>
          <a:p>
            <a:pPr algn="l" eaLnBrk="1" hangingPunct="1">
              <a:spcBef>
                <a:spcPct val="0"/>
              </a:spcBef>
            </a:pPr>
            <a:endParaRPr kumimoji="1" lang="tr-TR" altLang="tr-TR" sz="1800" b="1" dirty="0" smtClean="0">
              <a:solidFill>
                <a:srgbClr val="E8A900"/>
              </a:solidFill>
              <a:latin typeface="Tahoma" pitchFamily="34" charset="0"/>
            </a:endParaRPr>
          </a:p>
          <a:p>
            <a:pPr algn="l" eaLnBrk="1" hangingPunct="1">
              <a:spcBef>
                <a:spcPct val="0"/>
              </a:spcBef>
            </a:pPr>
            <a:endParaRPr kumimoji="1" lang="tr-TR" altLang="tr-TR" sz="1800" b="1" dirty="0" smtClean="0">
              <a:solidFill>
                <a:srgbClr val="E8A900"/>
              </a:solidFill>
              <a:latin typeface="Tahoma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8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rPr>
              <a:t>Yurt içi fuarın yurt dışında tanıtımının yapılması esas olup; tanıtım harcamalarının ağırlıklı olarak yurt dışında yapılması zorunludur. Yalnız veya ağırlıklı olarak yurt içinde fuar esnasında gerçekleştirilen tanıtım faaliyeti harcamalarına yönelik destek müracaatları değerlendirmeye alınmaz.</a:t>
            </a:r>
          </a:p>
          <a:p>
            <a:pPr algn="l" eaLnBrk="1" hangingPunct="1">
              <a:spcBef>
                <a:spcPct val="0"/>
              </a:spcBef>
            </a:pPr>
            <a:endParaRPr kumimoji="1" lang="tr-TR" altLang="tr-TR" sz="1800" b="1" dirty="0" smtClean="0">
              <a:solidFill>
                <a:srgbClr val="E8A900"/>
              </a:solidFill>
              <a:latin typeface="Tahoma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tr-TR" sz="18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rPr>
              <a:t>%75’e kadar olmak üzere, her bir yurt içi fuar için yurt dışında gerçekleştirilen tanıtım faaliyetlerinde 150.000 ABD Dolarına kadar, yurt içinde gerçekleştirilen tanıtım faaliyetlerinde 50.000 ABD Dolarına kadar destekten yararlandırılır.</a:t>
            </a:r>
            <a:endParaRPr kumimoji="1" lang="fr-FR" altLang="tr-TR" sz="1800" b="1" dirty="0" smtClean="0">
              <a:solidFill>
                <a:srgbClr val="E8A9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6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48100" y="1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48100" y="9428164"/>
            <a:ext cx="294798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8" tIns="44494" rIns="90578" bIns="44494" anchor="b"/>
          <a:lstStyle/>
          <a:p>
            <a:pPr algn="r"/>
            <a:r>
              <a:rPr lang="tr-TR" altLang="tr-TR" sz="1200">
                <a:cs typeface="Arial" pitchFamily="34" charset="0"/>
              </a:rPr>
              <a:t>2</a:t>
            </a:r>
            <a:endParaRPr lang="tr-TR" altLang="tr-TR" sz="1200">
              <a:latin typeface="Arial Tur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9428164"/>
            <a:ext cx="2946400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4063"/>
            <a:ext cx="4940300" cy="370681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4"/>
            <a:ext cx="5440362" cy="4467225"/>
          </a:xfrm>
          <a:noFill/>
        </p:spPr>
        <p:txBody>
          <a:bodyPr wrap="square" lIns="90578" tIns="44494" rIns="90578" bIns="44494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405508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73732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249682B-FFD5-46D4-98F8-5FB0CA0743BD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30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14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48100" y="1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48100" y="9428164"/>
            <a:ext cx="294798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8" tIns="44494" rIns="90578" bIns="44494" anchor="b"/>
          <a:lstStyle/>
          <a:p>
            <a:pPr algn="r"/>
            <a:r>
              <a:rPr lang="tr-TR" altLang="tr-TR" sz="1200">
                <a:cs typeface="Arial" pitchFamily="34" charset="0"/>
              </a:rPr>
              <a:t>2</a:t>
            </a:r>
            <a:endParaRPr lang="tr-TR" altLang="tr-TR" sz="1200">
              <a:latin typeface="Arial Tur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9428164"/>
            <a:ext cx="2946400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4063"/>
            <a:ext cx="4940300" cy="370681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4"/>
            <a:ext cx="5440362" cy="4467225"/>
          </a:xfrm>
          <a:noFill/>
        </p:spPr>
        <p:txBody>
          <a:bodyPr wrap="square" lIns="90578" tIns="44494" rIns="90578" bIns="44494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368834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75780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82737CA-ACC1-4B41-93B1-58408CAE645C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34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6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48100" y="1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48100" y="9428164"/>
            <a:ext cx="294798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8" tIns="44494" rIns="90578" bIns="44494" anchor="b"/>
          <a:lstStyle/>
          <a:p>
            <a:pPr algn="r"/>
            <a:r>
              <a:rPr lang="tr-TR" altLang="tr-TR" sz="1200">
                <a:cs typeface="Arial" pitchFamily="34" charset="0"/>
              </a:rPr>
              <a:t>2</a:t>
            </a:r>
            <a:endParaRPr lang="tr-TR" altLang="tr-TR" sz="1200">
              <a:latin typeface="Arial Tur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9428164"/>
            <a:ext cx="2946400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4063"/>
            <a:ext cx="4940300" cy="370681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4"/>
            <a:ext cx="5440362" cy="4467225"/>
          </a:xfrm>
          <a:noFill/>
        </p:spPr>
        <p:txBody>
          <a:bodyPr wrap="square" lIns="90578" tIns="44494" rIns="90578" bIns="44494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367662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  <p:sp>
        <p:nvSpPr>
          <p:cNvPr id="7987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D8C313C-B11B-485A-B7A9-C9DCF4C88036}" type="slidenum">
              <a:rPr lang="en-US" altLang="tr-TR">
                <a:solidFill>
                  <a:prstClr val="black"/>
                </a:solidFill>
              </a:rPr>
              <a:pPr/>
              <a:t>36</a:t>
            </a:fld>
            <a:endParaRPr lang="en-US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37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48100" y="1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48100" y="9428164"/>
            <a:ext cx="294798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8" tIns="44494" rIns="90578" bIns="44494" anchor="b"/>
          <a:lstStyle/>
          <a:p>
            <a:pPr algn="r"/>
            <a:r>
              <a:rPr lang="tr-TR" altLang="tr-TR" sz="1200">
                <a:cs typeface="Arial" pitchFamily="34" charset="0"/>
              </a:rPr>
              <a:t>2</a:t>
            </a:r>
            <a:endParaRPr lang="tr-TR" altLang="tr-TR" sz="1200">
              <a:latin typeface="Arial Tur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9428164"/>
            <a:ext cx="2946400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4063"/>
            <a:ext cx="4940300" cy="370681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4"/>
            <a:ext cx="5440362" cy="4467225"/>
          </a:xfrm>
          <a:noFill/>
        </p:spPr>
        <p:txBody>
          <a:bodyPr wrap="square" lIns="90578" tIns="44494" rIns="90578" bIns="44494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77871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76804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C32E159-4228-497C-B5F1-E5DA326E3E0A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38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98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48100" y="1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48100" y="9428164"/>
            <a:ext cx="294798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8" tIns="44494" rIns="90578" bIns="44494" anchor="b"/>
          <a:lstStyle/>
          <a:p>
            <a:pPr algn="r"/>
            <a:r>
              <a:rPr lang="tr-TR" altLang="tr-TR" sz="1200"/>
              <a:t>2</a:t>
            </a:r>
            <a:endParaRPr lang="tr-TR" altLang="tr-TR" sz="1200">
              <a:latin typeface="Arial Tur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9428164"/>
            <a:ext cx="2946400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/>
          </a:p>
        </p:txBody>
      </p:sp>
      <p:sp>
        <p:nvSpPr>
          <p:cNvPr id="778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4063"/>
            <a:ext cx="4940300" cy="370681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4"/>
            <a:ext cx="5440362" cy="4467225"/>
          </a:xfrm>
          <a:noFill/>
        </p:spPr>
        <p:txBody>
          <a:bodyPr wrap="square" lIns="90578" tIns="44494" rIns="90578" bIns="44494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9869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Not Yer Tutucusu"/>
          <p:cNvSpPr>
            <a:spLocks noGrp="1"/>
          </p:cNvSpPr>
          <p:nvPr>
            <p:ph type="body" idx="1"/>
          </p:nvPr>
        </p:nvSpPr>
        <p:spPr bwMode="auto">
          <a:xfrm>
            <a:off x="702003" y="4242031"/>
            <a:ext cx="5611259" cy="51910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endParaRPr lang="tr-TR" altLang="tr-TR" sz="1300" b="1" i="1" dirty="0" smtClean="0">
              <a:solidFill>
                <a:srgbClr val="FF0000"/>
              </a:solidFill>
            </a:endParaRPr>
          </a:p>
        </p:txBody>
      </p:sp>
      <p:sp>
        <p:nvSpPr>
          <p:cNvPr id="73732" name="3 Üstbilgi Yer Tutucusu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mtClean="0">
                <a:solidFill>
                  <a:srgbClr val="000000"/>
                </a:solidFill>
              </a:rPr>
              <a:t>Hizmete Özel</a:t>
            </a:r>
          </a:p>
        </p:txBody>
      </p:sp>
      <p:sp>
        <p:nvSpPr>
          <p:cNvPr id="73733" name="4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3E1C70D-1F78-4BEA-9974-D74C7437D6A6}" type="slidenum">
              <a:rPr lang="tr-TR" altLang="tr-TR">
                <a:solidFill>
                  <a:srgbClr val="000000"/>
                </a:solidFill>
              </a:rPr>
              <a:pPr/>
              <a:t>40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251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 Yer Tutucusu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tr-TR" dirty="0" smtClean="0"/>
          </a:p>
        </p:txBody>
      </p:sp>
      <p:sp>
        <p:nvSpPr>
          <p:cNvPr id="7987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46101B-FDAE-432B-BFE1-36D4B61FB42B}" type="slidenum">
              <a:rPr lang="en-US" altLang="tr-TR" smtClean="0"/>
              <a:pPr/>
              <a:t>41</a:t>
            </a:fld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545061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8090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7FA3D3-8565-4042-9416-BCC61985529E}" type="slidenum">
              <a:rPr lang="en-US" altLang="tr-TR" smtClean="0"/>
              <a:pPr/>
              <a:t>42</a:t>
            </a:fld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6167452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z="1000" dirty="0" smtClean="0"/>
          </a:p>
        </p:txBody>
      </p:sp>
      <p:sp>
        <p:nvSpPr>
          <p:cNvPr id="7475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B3788A5-EF06-4C4F-BA09-1923E24003C8}" type="slidenum">
              <a:rPr lang="en-US" altLang="tr-TR"/>
              <a:pPr/>
              <a:t>43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941278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dirty="0" smtClean="0"/>
          </a:p>
        </p:txBody>
      </p:sp>
      <p:sp>
        <p:nvSpPr>
          <p:cNvPr id="7578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AD33C88-7C23-46BA-950B-A42DFB9E4AD9}" type="slidenum">
              <a:rPr lang="en-US" altLang="tr-TR">
                <a:solidFill>
                  <a:srgbClr val="000000"/>
                </a:solidFill>
              </a:rPr>
              <a:pPr/>
              <a:t>44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7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48100" y="1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48100" y="9428164"/>
            <a:ext cx="294798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8" tIns="44494" rIns="90578" bIns="44494" anchor="b"/>
          <a:lstStyle/>
          <a:p>
            <a:pPr algn="r"/>
            <a:r>
              <a:rPr lang="tr-TR" altLang="tr-TR" sz="1200">
                <a:cs typeface="Arial" pitchFamily="34" charset="0"/>
              </a:rPr>
              <a:t>2</a:t>
            </a:r>
            <a:endParaRPr lang="tr-TR" altLang="tr-TR" sz="1200">
              <a:latin typeface="Arial Tur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9428164"/>
            <a:ext cx="2946400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6" rIns="91531" bIns="45766" anchor="ctr"/>
          <a:lstStyle/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4063"/>
            <a:ext cx="4940300" cy="370681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4"/>
            <a:ext cx="5440362" cy="4467225"/>
          </a:xfrm>
          <a:noFill/>
        </p:spPr>
        <p:txBody>
          <a:bodyPr wrap="square" lIns="90578" tIns="44494" rIns="90578" bIns="44494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9577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64516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6CA0B8C-4F65-4BAF-AEF9-77390EDB32E3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6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2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939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4C3707-EAF3-407D-B5DC-506F3A2B2C20}" type="slidenum">
              <a:rPr lang="tr-TR" sz="1200" smtClean="0"/>
              <a:pPr eaLnBrk="1" hangingPunct="1"/>
              <a:t>7</a:t>
            </a:fld>
            <a:endParaRPr lang="tr-TR" sz="1200" smtClean="0"/>
          </a:p>
        </p:txBody>
      </p:sp>
    </p:spTree>
    <p:extLst>
      <p:ext uri="{BB962C8B-B14F-4D97-AF65-F5344CB8AC3E}">
        <p14:creationId xmlns:p14="http://schemas.microsoft.com/office/powerpoint/2010/main" val="221842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939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4C3707-EAF3-407D-B5DC-506F3A2B2C20}" type="slidenum">
              <a:rPr lang="tr-TR" sz="1200" smtClean="0"/>
              <a:pPr eaLnBrk="1" hangingPunct="1"/>
              <a:t>8</a:t>
            </a:fld>
            <a:endParaRPr lang="tr-TR" sz="1200" smtClean="0"/>
          </a:p>
        </p:txBody>
      </p:sp>
    </p:spTree>
    <p:extLst>
      <p:ext uri="{BB962C8B-B14F-4D97-AF65-F5344CB8AC3E}">
        <p14:creationId xmlns:p14="http://schemas.microsoft.com/office/powerpoint/2010/main" val="362032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 Yer Tutucusu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  <a:defRPr/>
            </a:pPr>
            <a:endParaRPr lang="tr-TR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endParaRPr lang="tr-TR" dirty="0" smtClean="0"/>
          </a:p>
          <a:p>
            <a:pPr>
              <a:defRPr/>
            </a:pPr>
            <a:endParaRPr lang="tr-TR" dirty="0" smtClean="0"/>
          </a:p>
        </p:txBody>
      </p:sp>
      <p:sp>
        <p:nvSpPr>
          <p:cNvPr id="65540" name="Slayt Numarası Yer Tutucusu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5D20BA8-3C19-4CE6-9BEE-6F7825F8307C}" type="slidenum">
              <a:rPr lang="en-US" altLang="tr-TR" sz="1200">
                <a:latin typeface="Calibri" pitchFamily="34" charset="0"/>
                <a:cs typeface="Arial" pitchFamily="34" charset="0"/>
              </a:rPr>
              <a:pPr algn="r" eaLnBrk="1" hangingPunct="1"/>
              <a:t>9</a:t>
            </a:fld>
            <a:endParaRPr lang="en-US" altLang="tr-T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0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None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İHTİYAÇ ANALİZİ</a:t>
            </a:r>
          </a:p>
          <a:p>
            <a:pPr indent="-257175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endParaRPr lang="tr-TR" b="1" dirty="0" smtClean="0">
              <a:solidFill>
                <a:srgbClr val="475A8C"/>
              </a:solidFill>
              <a:latin typeface="+mn-lt"/>
            </a:endParaRPr>
          </a:p>
          <a:p>
            <a:pPr indent="-257175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Proje Hazırlık Evresi </a:t>
            </a:r>
          </a:p>
          <a:p>
            <a:pPr indent="-257175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Ortak Vizyon Oluşturma Evresi </a:t>
            </a:r>
          </a:p>
          <a:p>
            <a:pPr indent="-257175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Makro &amp; Mikro Rekabetçilik Analizleri</a:t>
            </a:r>
          </a:p>
          <a:p>
            <a:pPr indent="-257175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Sektördeki Trendler</a:t>
            </a:r>
          </a:p>
          <a:p>
            <a:pPr indent="-257175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Firma Analizleri</a:t>
            </a:r>
          </a:p>
          <a:p>
            <a:pPr indent="-257175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Yurt Dışı Pazar Fırsatları</a:t>
            </a:r>
          </a:p>
          <a:p>
            <a:pPr indent="-257175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Proje Yol Haritası (3 Yıllık Stratejik Planlama)</a:t>
            </a:r>
          </a:p>
          <a:p>
            <a:pPr marL="0" indent="0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None/>
            </a:pPr>
            <a:endParaRPr lang="tr-TR" b="1" dirty="0" smtClean="0">
              <a:solidFill>
                <a:srgbClr val="475A8C"/>
              </a:solidFill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Arial" pitchFamily="34" charset="0"/>
              <a:buNone/>
              <a:tabLst/>
              <a:defRPr/>
            </a:pPr>
            <a:r>
              <a:rPr lang="tr-TR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EĞİTİM VE DANIŞMANLIK FAALİYETLERİ</a:t>
            </a:r>
          </a:p>
          <a:p>
            <a:pPr marL="0" indent="0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None/>
            </a:pPr>
            <a:endParaRPr lang="tr-TR" b="1" dirty="0" smtClean="0">
              <a:solidFill>
                <a:srgbClr val="475A8C"/>
              </a:solidFill>
              <a:latin typeface="+mn-lt"/>
            </a:endParaRP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Dış Ticaret Yönetimi</a:t>
            </a: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Uluslararası Pazarlama ve Elektronik Ticaret</a:t>
            </a: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Markalaşma</a:t>
            </a: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err="1" smtClean="0">
                <a:solidFill>
                  <a:srgbClr val="475A8C"/>
                </a:solidFill>
                <a:latin typeface="+mn-lt"/>
              </a:rPr>
              <a:t>Inovasyon</a:t>
            </a:r>
            <a:r>
              <a:rPr lang="tr-TR" b="1" dirty="0" smtClean="0">
                <a:solidFill>
                  <a:srgbClr val="475A8C"/>
                </a:solidFill>
                <a:latin typeface="+mn-lt"/>
              </a:rPr>
              <a:t> ve Kümelenme</a:t>
            </a: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Kurumsallaşma ve İnsan Kaynakları Yönetimi</a:t>
            </a: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Bilgi ve İletişim Teknolojileri</a:t>
            </a: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Finansal Yönetim ve Risk Yönetimi</a:t>
            </a: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Kalite ve Verimlilik</a:t>
            </a: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Proje Yönetimi ve Stratejik Yönetim</a:t>
            </a: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Moda ve Tasarım</a:t>
            </a: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Bakanlıkça uygun görülen sektöre özgü konular</a:t>
            </a:r>
            <a:endParaRPr lang="tr-TR" b="0" dirty="0" smtClean="0">
              <a:solidFill>
                <a:schemeClr val="tx1"/>
              </a:solidFill>
              <a:latin typeface="+mn-lt"/>
            </a:endParaRPr>
          </a:p>
          <a:p>
            <a:pPr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endParaRPr lang="tr-TR" b="0" dirty="0" smtClean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Arial" pitchFamily="34" charset="0"/>
              <a:buNone/>
              <a:tabLst/>
              <a:defRPr/>
            </a:pPr>
            <a:r>
              <a:rPr lang="tr-TR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YURT DIŞI PAZARLAMA FAALİYETLERİ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Arial" pitchFamily="34" charset="0"/>
              <a:buNone/>
              <a:tabLst/>
              <a:defRPr/>
            </a:pPr>
            <a:endParaRPr lang="tr-TR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Faaliyet başvurusu ve Ticaret Müşavirliği ile irtibat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Desteklenen Faaliyetler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Ortak pazar araştırmaları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Kurum ziyaretleri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Yurt Dışı fuar katılımları/ziyaretleri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Eşleştirme faaliyeti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Küme tanıtım faaliyetleri</a:t>
            </a:r>
          </a:p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None/>
            </a:pPr>
            <a:endParaRPr lang="tr-TR" b="1" dirty="0" smtClean="0">
              <a:solidFill>
                <a:srgbClr val="990000"/>
              </a:solidFill>
              <a:latin typeface="+mn-lt"/>
            </a:endParaRP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Destek Kapsamındaki Giderler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Ulaşım giderleri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Konaklama giderleri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Tanıtım ve organizasyon giderleri</a:t>
            </a:r>
          </a:p>
          <a:p>
            <a:pPr marL="1285875" lvl="3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  <a:latin typeface="+mn-lt"/>
              </a:rPr>
              <a:t>Tercümanlık gideri,</a:t>
            </a:r>
          </a:p>
          <a:p>
            <a:pPr marL="1285875" lvl="3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  <a:latin typeface="+mn-lt"/>
              </a:rPr>
              <a:t>Toplantı ve ikili görüşmelerin yapıldığı yerlerin kiralama giderleri,</a:t>
            </a:r>
          </a:p>
          <a:p>
            <a:pPr marL="1285875" lvl="3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  <a:latin typeface="+mn-lt"/>
              </a:rPr>
              <a:t>Görsel ve yazılı tanıtım giderleri</a:t>
            </a:r>
          </a:p>
          <a:p>
            <a:pPr marL="1285875" lvl="3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  <a:latin typeface="+mn-lt"/>
              </a:rPr>
              <a:t>Halkla ilişkiler hizmeti gideri</a:t>
            </a:r>
          </a:p>
          <a:p>
            <a:pPr marL="1285875" lvl="3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  <a:latin typeface="+mn-lt"/>
              </a:rPr>
              <a:t>Fuar katılım ücretleri</a:t>
            </a:r>
          </a:p>
          <a:p>
            <a:pPr marL="1285875" lvl="3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  <a:latin typeface="+mn-lt"/>
              </a:rPr>
              <a:t>Sergilenecek ürünlerin nakliye gideri</a:t>
            </a:r>
          </a:p>
          <a:p>
            <a:pPr marL="1285875" lvl="3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tr-TR" sz="1500" b="1" dirty="0" smtClean="0">
              <a:solidFill>
                <a:srgbClr val="990000"/>
              </a:solidFill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Arial" pitchFamily="34" charset="0"/>
              <a:buNone/>
              <a:tabLst/>
              <a:defRPr/>
            </a:pPr>
            <a:r>
              <a:rPr lang="tr-TR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ALIM HEYETİ FAALİYETLERİ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Desteklenen Faaliyetler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Yurt dışında yerleşik ithalatçı firmaların, kurum ve kuruluşların, basın mensuplarının Türkiye’ye davet edilerek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</a:pPr>
            <a:endParaRPr lang="tr-TR" b="1" dirty="0" smtClean="0">
              <a:solidFill>
                <a:srgbClr val="475A8C"/>
              </a:solidFill>
              <a:latin typeface="+mn-lt"/>
            </a:endParaRPr>
          </a:p>
          <a:p>
            <a:pPr marL="600075" lvl="1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İkili iş görüşmeleri gerçekleştirmeleri</a:t>
            </a:r>
          </a:p>
          <a:p>
            <a:pPr marL="600075" lvl="1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Tesis ziyaretleri</a:t>
            </a:r>
          </a:p>
          <a:p>
            <a:pPr marL="600075" lvl="1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Meslek kuruluşu ziyaretleri desteklenir.</a:t>
            </a:r>
          </a:p>
          <a:p>
            <a:pPr marL="342900" lvl="1" indent="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None/>
            </a:pPr>
            <a:endParaRPr lang="tr-TR" b="1" dirty="0" smtClean="0">
              <a:solidFill>
                <a:srgbClr val="475A8C"/>
              </a:solidFill>
              <a:latin typeface="+mn-lt"/>
            </a:endParaRP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Destek Kapsamındaki Giderler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Ulaşım giderleri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Konaklama giderleri</a:t>
            </a:r>
          </a:p>
          <a:p>
            <a:pPr marL="900113" lvl="2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Tanıtım ve organizasyon giderleri</a:t>
            </a:r>
          </a:p>
          <a:p>
            <a:pPr marL="1285875" lvl="3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  <a:latin typeface="+mn-lt"/>
              </a:rPr>
              <a:t>Tercümanlık gideri,</a:t>
            </a:r>
          </a:p>
          <a:p>
            <a:pPr marL="1285875" lvl="3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  <a:latin typeface="+mn-lt"/>
              </a:rPr>
              <a:t>Seminer, konferans, toplantı ve ikili görüşmelerin yapıldığı yerlerin kiralama giderleri,</a:t>
            </a:r>
          </a:p>
          <a:p>
            <a:pPr marL="1285875" lvl="3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  <a:latin typeface="+mn-lt"/>
              </a:rPr>
              <a:t>Görsel ve yazılı tanıtım giderleri</a:t>
            </a:r>
          </a:p>
          <a:p>
            <a:pPr marL="1285875" lvl="3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475A8C"/>
                </a:solidFill>
                <a:latin typeface="+mn-lt"/>
              </a:rPr>
              <a:t>Halkla ilişkiler hizmeti gideri</a:t>
            </a:r>
          </a:p>
          <a:p>
            <a:pPr marL="1028700" lvl="3" indent="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tr-TR" sz="1500" b="1" dirty="0" smtClean="0">
              <a:solidFill>
                <a:srgbClr val="475A8C"/>
              </a:solidFill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Arial" pitchFamily="34" charset="0"/>
              <a:buNone/>
              <a:tabLst/>
              <a:defRPr/>
            </a:pPr>
            <a:r>
              <a:rPr lang="tr-TR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İSTİHDAM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Proje kapsamında yürütülen programların organizasyonun ve koordinasyonunun sağlanması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amacıyla </a:t>
            </a:r>
            <a:r>
              <a:rPr lang="tr-TR" b="1" dirty="0" smtClean="0">
                <a:solidFill>
                  <a:srgbClr val="990000"/>
                </a:solidFill>
                <a:latin typeface="+mn-lt"/>
              </a:rPr>
              <a:t>2 kişinin </a:t>
            </a:r>
            <a:r>
              <a:rPr lang="tr-TR" b="1" dirty="0" smtClean="0">
                <a:solidFill>
                  <a:srgbClr val="475A8C"/>
                </a:solidFill>
                <a:latin typeface="+mn-lt"/>
              </a:rPr>
              <a:t>işbirliği kuruluşu tarafından istihdam edilmesi-Emsal işveren maliyeti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b="1" dirty="0" smtClean="0">
              <a:solidFill>
                <a:srgbClr val="475A8C"/>
              </a:solidFill>
              <a:latin typeface="+mn-lt"/>
            </a:endParaRPr>
          </a:p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None/>
            </a:pPr>
            <a:endParaRPr lang="tr-TR" b="1" dirty="0" smtClean="0">
              <a:solidFill>
                <a:srgbClr val="990000"/>
              </a:solidFill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Arial" pitchFamily="34" charset="0"/>
              <a:buNone/>
              <a:tabLst/>
              <a:defRPr/>
            </a:pPr>
            <a:r>
              <a:rPr lang="tr-TR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ŞİRKETLER İÇİN BİREYSEL DANIŞMANLIK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Hedef Grup</a:t>
            </a:r>
          </a:p>
          <a:p>
            <a:pPr marL="214313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Proje Bazlı Desteğe Katılan Firmalar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Desteklenen Faaliyetler</a:t>
            </a:r>
          </a:p>
          <a:p>
            <a:pPr lvl="2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Bilgi ve İletişim Teknolojileri</a:t>
            </a:r>
          </a:p>
          <a:p>
            <a:pPr lvl="2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Finansal Yönetim ve Risk Yönetimi</a:t>
            </a:r>
          </a:p>
          <a:p>
            <a:pPr lvl="2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Kalite ve Verimlilik</a:t>
            </a:r>
          </a:p>
          <a:p>
            <a:pPr lvl="2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475A8C"/>
                </a:solidFill>
                <a:latin typeface="+mn-lt"/>
              </a:rPr>
              <a:t>Üretim ve Tedarik Zinciri Yönetimi</a:t>
            </a:r>
          </a:p>
          <a:p>
            <a:pPr lvl="2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</a:pPr>
            <a:r>
              <a:rPr lang="tr-TR" b="1" dirty="0" smtClean="0">
                <a:solidFill>
                  <a:srgbClr val="990000"/>
                </a:solidFill>
                <a:latin typeface="+mn-lt"/>
              </a:rPr>
              <a:t>Bakanlıkça uygun görülen firma ihtiyaçlarına özgü  diğer konularda danışmanlık alımı</a:t>
            </a:r>
          </a:p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None/>
            </a:pPr>
            <a:endParaRPr lang="tr-TR" b="1" dirty="0" smtClean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5939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4C3707-EAF3-407D-B5DC-506F3A2B2C20}" type="slidenum">
              <a:rPr lang="tr-TR" sz="1200" smtClean="0"/>
              <a:pPr eaLnBrk="1" hangingPunct="1"/>
              <a:t>10</a:t>
            </a:fld>
            <a:endParaRPr lang="tr-TR" sz="1200" smtClean="0"/>
          </a:p>
        </p:txBody>
      </p:sp>
    </p:spTree>
    <p:extLst>
      <p:ext uri="{BB962C8B-B14F-4D97-AF65-F5344CB8AC3E}">
        <p14:creationId xmlns:p14="http://schemas.microsoft.com/office/powerpoint/2010/main" val="18054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205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25" y="2049463"/>
            <a:ext cx="1227138" cy="111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60000" y="641395"/>
            <a:ext cx="8424000" cy="16200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0000" y="4176000"/>
            <a:ext cx="8424000" cy="571504"/>
          </a:xfrm>
        </p:spPr>
        <p:txBody>
          <a:bodyPr>
            <a:noAutofit/>
          </a:bodyPr>
          <a:lstStyle>
            <a:lvl1pPr marL="0" indent="0" algn="ctr">
              <a:buNone/>
              <a:defRPr sz="4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A8C8D4-E15A-4295-8928-79CF1FE2CAC5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8229600" cy="5217443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5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DC36B7-4DDB-4877-A3F2-D8270E01B2F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0613" y="0"/>
            <a:ext cx="39528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488" y="260350"/>
            <a:ext cx="882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2909" y="274639"/>
            <a:ext cx="5429288" cy="5851525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noProof="0" smtClean="0"/>
              <a:t>Grafik eklemek için simgeyi tıklatın</a:t>
            </a:r>
            <a:endParaRPr lang="tr-TR" noProof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53200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 i="1">
                <a:solidFill>
                  <a:srgbClr val="00206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A1D381-4E87-4B3A-A370-F2A4AAE432B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4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l" eaLnBrk="1" hangingPunct="1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606A65-0913-49C7-B5E6-BE29481D6F9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908721"/>
            <a:ext cx="4038600" cy="5217443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908721"/>
            <a:ext cx="4038600" cy="5217443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F99C34-2F3B-4973-9CFF-B4B71D8A230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002957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1939062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2" y="1002957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939062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1BFC3C-8B0C-42E5-A00E-FCEDF6BD859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8229600" cy="5217443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15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1C5CF6-98F3-437A-B6F2-E85F9FF3CE2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7F4675-E242-43D2-A4EF-AB3FC3D3BD7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FC789B6-17B5-4E83-ABCF-865704607C7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863"/>
            <a:ext cx="91440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000" y="836712"/>
            <a:ext cx="8280000" cy="560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7694" y="354228"/>
            <a:ext cx="8028383" cy="396000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İhracat Genel Müdürlüğü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D8E25B-5D1A-4034-83BD-795CD755BDE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205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25" y="2049463"/>
            <a:ext cx="1227138" cy="111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60000" y="641395"/>
            <a:ext cx="8424000" cy="16200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0000" y="4176000"/>
            <a:ext cx="8424000" cy="571504"/>
          </a:xfrm>
        </p:spPr>
        <p:txBody>
          <a:bodyPr>
            <a:noAutofit/>
          </a:bodyPr>
          <a:lstStyle>
            <a:lvl1pPr marL="0" indent="0" algn="ctr">
              <a:buNone/>
              <a:defRPr sz="4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73DDDD-DA52-4F7F-9DE0-2F5EF0FF81A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583551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000" y="836712"/>
            <a:ext cx="8280000" cy="560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7694" y="354228"/>
            <a:ext cx="8028383" cy="396000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İhracat Genel Müdürlüğü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26A37-2CE3-4867-BAEF-D30701B376F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7217853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2016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EF80ED-3043-4B82-AFE4-49590A6CD7A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7958230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947861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947861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209039-4BFE-42D8-B961-EDF463EB801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6555287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764704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1700809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2" y="764704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700809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078955-B3DB-4F5A-884F-122B91FD765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8421945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4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F1C18D-C1E3-4175-BAAE-3F5D2F99668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7801357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6D1279-37B4-409E-A2A8-38EEC95BA22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833845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6 Grup"/>
          <p:cNvGrpSpPr>
            <a:grpSpLocks/>
          </p:cNvGrpSpPr>
          <p:nvPr/>
        </p:nvGrpSpPr>
        <p:grpSpPr bwMode="auto">
          <a:xfrm>
            <a:off x="252413" y="296863"/>
            <a:ext cx="2339975" cy="287337"/>
            <a:chOff x="285750" y="2714625"/>
            <a:chExt cx="2333625" cy="2873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-1588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00" y="900000"/>
            <a:ext cx="2340000" cy="234000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273051"/>
            <a:ext cx="5900751" cy="585311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2000" y="3384000"/>
            <a:ext cx="2340000" cy="2736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D4E8CA-D604-4983-9E4D-6301B2CD010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7413715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40213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9973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76801"/>
            <a:ext cx="87630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28600" y="5443539"/>
            <a:ext cx="87630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3 İçerik Yer Tutucusu"/>
          <p:cNvSpPr>
            <a:spLocks noGrp="1"/>
          </p:cNvSpPr>
          <p:nvPr>
            <p:ph sz="half" idx="12"/>
          </p:nvPr>
        </p:nvSpPr>
        <p:spPr>
          <a:xfrm>
            <a:off x="179512" y="260647"/>
            <a:ext cx="8856984" cy="373667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3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4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CFFE78-B0ED-446B-810C-C026AA21A85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0817782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8229600" cy="5217443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5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070098-EE69-40EC-A16C-2263B66D3FF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8061881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2016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0CB620-92B0-4AC3-A07D-033933FD84C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0"/>
            <a:ext cx="39528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60350"/>
            <a:ext cx="882650" cy="97155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2909" y="274639"/>
            <a:ext cx="5429288" cy="5851525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153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noProof="0" smtClean="0"/>
              <a:t>Grafik eklemek için simgeyi tıklatın</a:t>
            </a:r>
            <a:endParaRPr lang="tr-TR" noProof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53200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 i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693A9F-5E77-4225-AC2F-A9ED6AE5C16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69874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4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l" eaLnBrk="1" hangingPunct="1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C09AB0-9EC2-4AE4-A6C4-29C38990EB2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9394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908721"/>
            <a:ext cx="4038600" cy="5217443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908721"/>
            <a:ext cx="4038600" cy="5217443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1482E4-FFBD-4DDE-80D0-AB156B81FDA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6207088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002957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1939062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2" y="1002957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939062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162C41-5C90-48A9-BCD7-9B3B4E00E01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1658895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8229600" cy="5217443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15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B54062-24DE-4C54-B51A-0E6F4A51D80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3578273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26846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246052-AB3C-4DF7-A3C1-F5CBBFC2F8F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1060359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tr-TR">
                <a:solidFill>
                  <a:prstClr val="black"/>
                </a:solidFill>
              </a:rPr>
              <a:t>İhracat Genel Müdürlüğü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EB4CBA-DD37-49AB-9B4C-27A0A896851C}" type="slidenum">
              <a:rPr lang="en-US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74563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947861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947861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A15DAD-2E80-4BF7-80F9-727E234BD99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764704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1700809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2" y="764704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700809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4FC01C-5781-4DF6-AA7D-43F75B70E1F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4" name="1 Başlık"/>
          <p:cNvSpPr>
            <a:spLocks noGrp="1"/>
          </p:cNvSpPr>
          <p:nvPr>
            <p:ph type="title"/>
          </p:nvPr>
        </p:nvSpPr>
        <p:spPr>
          <a:xfrm>
            <a:off x="1115616" y="332712"/>
            <a:ext cx="8028383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D20554-3A86-46E6-92F4-76C677BC464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500157-602E-4610-A465-41826B21C1A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6 Grup"/>
          <p:cNvGrpSpPr>
            <a:grpSpLocks/>
          </p:cNvGrpSpPr>
          <p:nvPr/>
        </p:nvGrpSpPr>
        <p:grpSpPr bwMode="auto">
          <a:xfrm>
            <a:off x="252413" y="296863"/>
            <a:ext cx="2339975" cy="287337"/>
            <a:chOff x="285750" y="2714625"/>
            <a:chExt cx="2333625" cy="2873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-1588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00" y="900000"/>
            <a:ext cx="2340000" cy="234000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273051"/>
            <a:ext cx="5900751" cy="585311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2000" y="3384000"/>
            <a:ext cx="2340000" cy="2736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A561E5-507E-44A7-B417-08DF667226C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4240213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eçic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9973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67488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76801"/>
            <a:ext cx="87630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28600" y="5443539"/>
            <a:ext cx="87630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3 İçerik Yer Tutucusu"/>
          <p:cNvSpPr>
            <a:spLocks noGrp="1"/>
          </p:cNvSpPr>
          <p:nvPr>
            <p:ph sz="half" idx="12"/>
          </p:nvPr>
        </p:nvSpPr>
        <p:spPr>
          <a:xfrm>
            <a:off x="179512" y="260647"/>
            <a:ext cx="8856984" cy="373667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3"/>
          </p:nvPr>
        </p:nvSpPr>
        <p:spPr>
          <a:xfrm>
            <a:off x="1828800" y="6524625"/>
            <a:ext cx="5672138" cy="2524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600" b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İhracat Genel Müdürlüğü</a:t>
            </a: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4"/>
          </p:nvPr>
        </p:nvSpPr>
        <p:spPr>
          <a:xfrm>
            <a:off x="8429625" y="6524625"/>
            <a:ext cx="5715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BFB33F-46E4-4D98-8F98-CD350D75F40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32001">
              <a:srgbClr val="FFFFFF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  <p:sldLayoutId id="2147484731" r:id="rId13"/>
    <p:sldLayoutId id="2147484732" r:id="rId14"/>
    <p:sldLayoutId id="2147484733" r:id="rId15"/>
    <p:sldLayoutId id="2147484734" r:id="rId16"/>
    <p:sldLayoutId id="2147484718" r:id="rId17"/>
    <p:sldLayoutId id="2147484735" r:id="rId18"/>
    <p:sldLayoutId id="2147484736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32001">
              <a:srgbClr val="FFFFFF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5772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  <p:sldLayoutId id="2147484749" r:id="rId12"/>
    <p:sldLayoutId id="2147484750" r:id="rId13"/>
    <p:sldLayoutId id="2147484751" r:id="rId14"/>
    <p:sldLayoutId id="2147484752" r:id="rId15"/>
    <p:sldLayoutId id="2147484753" r:id="rId16"/>
    <p:sldLayoutId id="2147484754" r:id="rId17"/>
    <p:sldLayoutId id="2147484755" r:id="rId18"/>
    <p:sldLayoutId id="2147484756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19.png"/><Relationship Id="rId4" Type="http://schemas.openxmlformats.org/officeDocument/2006/relationships/diagramData" Target="../diagrams/data17.xml"/><Relationship Id="rId9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3757250"/>
            <a:ext cx="7344816" cy="1200329"/>
          </a:xfrm>
          <a:prstGeom prst="rect">
            <a:avLst/>
          </a:prstGeom>
          <a:solidFill>
            <a:schemeClr val="tx2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600" b="1" dirty="0" smtClean="0">
                <a:solidFill>
                  <a:srgbClr val="FFFFFF"/>
                </a:solidFill>
                <a:ea typeface="+mn-ea"/>
                <a:cs typeface="Arial" charset="0"/>
              </a:rPr>
              <a:t>İhracata Yönelik Devlet Yardımları</a:t>
            </a:r>
            <a:endParaRPr lang="tr-TR" sz="3600" b="1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57" y="1343801"/>
            <a:ext cx="2687686" cy="20131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51520" y="4705115"/>
            <a:ext cx="8669315" cy="173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 typeface="Arial" pitchFamily="34" charset="0"/>
              <a:buNone/>
              <a:defRPr/>
            </a:pPr>
            <a:endParaRPr lang="tr-TR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defTabSz="914400" eaLnBrk="1" hangingPunct="1">
              <a:buFont typeface="Arial" pitchFamily="34" charset="0"/>
              <a:buNone/>
              <a:defRPr/>
            </a:pPr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GENEL MÜDÜRLÜĞÜ </a:t>
            </a:r>
          </a:p>
        </p:txBody>
      </p:sp>
      <p:sp>
        <p:nvSpPr>
          <p:cNvPr id="10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452" y="377418"/>
            <a:ext cx="90838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77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Line 5"/>
          <p:cNvSpPr>
            <a:spLocks noChangeShapeType="1"/>
          </p:cNvSpPr>
          <p:nvPr/>
        </p:nvSpPr>
        <p:spPr bwMode="gray">
          <a:xfrm>
            <a:off x="2706092" y="2021891"/>
            <a:ext cx="0" cy="3415297"/>
          </a:xfrm>
          <a:prstGeom prst="line">
            <a:avLst/>
          </a:prstGeom>
          <a:noFill/>
          <a:ln w="19050" cmpd="sng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690494" y="3295741"/>
            <a:ext cx="16976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DESTEK SÜRECİ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994041751"/>
              </p:ext>
            </p:extLst>
          </p:nvPr>
        </p:nvGraphicFramePr>
        <p:xfrm>
          <a:off x="2692896" y="1944688"/>
          <a:ext cx="5892800" cy="349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UR-GE </a:t>
            </a:r>
            <a:r>
              <a:rPr lang="tr-TR" dirty="0" smtClean="0"/>
              <a:t>DESTEĞİ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5597" y="320044"/>
            <a:ext cx="8230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00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75" y="403225"/>
            <a:ext cx="7818438" cy="39687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İHRACATA YÖNELİK DEVLET YARDIMLARI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45432"/>
              </p:ext>
            </p:extLst>
          </p:nvPr>
        </p:nvGraphicFramePr>
        <p:xfrm>
          <a:off x="32052" y="0"/>
          <a:ext cx="9234152" cy="644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30275" y="995361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298575" y="1564179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2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455066" y="2158999"/>
            <a:ext cx="384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30268" y="2776872"/>
            <a:ext cx="3857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37386" y="3483310"/>
            <a:ext cx="385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93650" y="4217093"/>
            <a:ext cx="3857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31942" y="5051849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13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tr-TR" altLang="tr-TR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002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857250" y="396875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PAZARA GİRİŞ BELGELERİNİN DESTEKLENMESİ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438033" y="1412875"/>
            <a:ext cx="5187950" cy="120015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tr-TR" u="none" dirty="0"/>
              <a:t>2014/8 sayılı</a:t>
            </a:r>
            <a:r>
              <a:rPr lang="tr-TR" u="none" dirty="0">
                <a:solidFill>
                  <a:schemeClr val="tx1"/>
                </a:solidFill>
                <a:effectLst/>
              </a:rPr>
              <a:t> </a:t>
            </a:r>
            <a:r>
              <a:rPr lang="tr-TR" u="none" dirty="0">
                <a:solidFill>
                  <a:schemeClr val="accent1">
                    <a:lumMod val="75000"/>
                  </a:schemeClr>
                </a:solidFill>
                <a:effectLst/>
              </a:rPr>
              <a:t>Pazara Giriş Belgelerinin Desteklenmesine</a:t>
            </a:r>
            <a:r>
              <a:rPr lang="tr-TR" u="none" dirty="0">
                <a:solidFill>
                  <a:schemeClr val="tx1"/>
                </a:solidFill>
                <a:effectLst/>
              </a:rPr>
              <a:t> İlişkin Karar</a:t>
            </a:r>
          </a:p>
          <a:p>
            <a:r>
              <a:rPr lang="tr-TR" u="none" dirty="0">
                <a:solidFill>
                  <a:schemeClr val="tx1"/>
                </a:solidFill>
                <a:effectLst/>
              </a:rPr>
              <a:t>	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42901" y="3435350"/>
            <a:ext cx="1576052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AMAÇ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42901" y="1662113"/>
            <a:ext cx="1576051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MEVZUAT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479308" y="2957512"/>
            <a:ext cx="5105400" cy="19399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u="none" dirty="0">
                <a:solidFill>
                  <a:schemeClr val="tx1"/>
                </a:solidFill>
                <a:effectLst/>
              </a:rPr>
              <a:t>Şirketlerin, pazara girişte karşılaştıkları teknik engelleri aşmalarını sağlayan uluslararası nitelikteki belge ve sertifika alımına yönelik harcamalarının desteklenmesi</a:t>
            </a:r>
          </a:p>
        </p:txBody>
      </p:sp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1E4FF517-8C21-4DEB-81F4-86C252DA58AD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12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42900" y="5192713"/>
            <a:ext cx="1576053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KAPSAM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438033" y="5218167"/>
            <a:ext cx="5105400" cy="46166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u="none" dirty="0" smtClean="0">
                <a:solidFill>
                  <a:schemeClr val="tx1"/>
                </a:solidFill>
                <a:effectLst/>
              </a:rPr>
              <a:t>Şirketler</a:t>
            </a:r>
            <a:endParaRPr lang="tr-TR" u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2421876" y="1806888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Sağ Ok 16"/>
          <p:cNvSpPr/>
          <p:nvPr/>
        </p:nvSpPr>
        <p:spPr>
          <a:xfrm>
            <a:off x="2420322" y="3599977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ağ Ok 17"/>
          <p:cNvSpPr/>
          <p:nvPr/>
        </p:nvSpPr>
        <p:spPr>
          <a:xfrm>
            <a:off x="2405889" y="5242938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859" y="327106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53396D11-B6F0-4955-8093-B0117B37348A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13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6" name="Title 2"/>
          <p:cNvSpPr>
            <a:spLocks/>
          </p:cNvSpPr>
          <p:nvPr/>
        </p:nvSpPr>
        <p:spPr bwMode="auto">
          <a:xfrm>
            <a:off x="857250" y="373063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PAZARA GİRİŞ BELGELERİNİN DESTEKLENMESİ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93153"/>
              </p:ext>
            </p:extLst>
          </p:nvPr>
        </p:nvGraphicFramePr>
        <p:xfrm>
          <a:off x="417091" y="1320800"/>
          <a:ext cx="8454192" cy="4678946"/>
        </p:xfrm>
        <a:graphic>
          <a:graphicData uri="http://schemas.openxmlformats.org/drawingml/2006/table">
            <a:tbl>
              <a:tblPr/>
              <a:tblGrid>
                <a:gridCol w="2113548"/>
                <a:gridCol w="2113548"/>
                <a:gridCol w="2113548"/>
                <a:gridCol w="2113548"/>
              </a:tblGrid>
              <a:tr h="642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Destek Kapsamı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B7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Destek 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B7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Destek Limiti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B7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Faydalanıcı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B7D"/>
                    </a:solidFill>
                  </a:tcPr>
                </a:tc>
              </a:tr>
              <a:tr h="1037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 Belgeleri (14001, 22001, 27001, 50001)                       </a:t>
                      </a:r>
                      <a:endParaRPr lang="tr-T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50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25.000 USD / Belge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250.000 USD / Şirket Başına Yıllık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Sınai ve/veya ticari şirketler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İşareti</a:t>
                      </a:r>
                      <a:endParaRPr lang="tr-T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37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Tarım Ürünlerine İlişkin Analiz Raporları ve Sağlık Sertifikaları</a:t>
                      </a:r>
                      <a:endParaRPr lang="tr-T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346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Uluslararası Nitelikteki Diğer </a:t>
                      </a:r>
                      <a:endParaRPr lang="tr-T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Pazara Giriş Belgeleri</a:t>
                      </a:r>
                      <a:endParaRPr lang="tr-T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859" y="307974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Line 5"/>
          <p:cNvSpPr>
            <a:spLocks noChangeShapeType="1"/>
          </p:cNvSpPr>
          <p:nvPr/>
        </p:nvSpPr>
        <p:spPr bwMode="gray">
          <a:xfrm>
            <a:off x="2843808" y="2240757"/>
            <a:ext cx="0" cy="2917031"/>
          </a:xfrm>
          <a:prstGeom prst="line">
            <a:avLst/>
          </a:prstGeom>
          <a:noFill/>
          <a:ln w="19050" cmpd="sng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66700" y="2925982"/>
            <a:ext cx="252310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tr-TR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DESTEKLENEN ÖRNEK BELGELER VE ANALİZLER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998631" y="3123910"/>
            <a:ext cx="491454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2">
              <a:buClr>
                <a:srgbClr val="990000"/>
              </a:buClr>
            </a:pPr>
            <a:endParaRPr lang="tr-TR" b="1" dirty="0">
              <a:solidFill>
                <a:srgbClr val="475A8C"/>
              </a:solidFill>
            </a:endParaRPr>
          </a:p>
          <a:p>
            <a:pPr marL="0" lvl="2">
              <a:buClr>
                <a:srgbClr val="990000"/>
              </a:buClr>
            </a:pPr>
            <a:endParaRPr lang="tr-TR" b="1" dirty="0">
              <a:solidFill>
                <a:srgbClr val="475A8C"/>
              </a:solidFill>
            </a:endParaRPr>
          </a:p>
          <a:p>
            <a:endParaRPr lang="en-US" b="1" dirty="0">
              <a:solidFill>
                <a:srgbClr val="475A8C"/>
              </a:solidFill>
            </a:endParaRPr>
          </a:p>
        </p:txBody>
      </p:sp>
      <p:graphicFrame>
        <p:nvGraphicFramePr>
          <p:cNvPr id="11" name="Diyagram 10"/>
          <p:cNvGraphicFramePr/>
          <p:nvPr>
            <p:extLst/>
          </p:nvPr>
        </p:nvGraphicFramePr>
        <p:xfrm>
          <a:off x="2998631" y="1888959"/>
          <a:ext cx="4914546" cy="339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441712" y="332712"/>
            <a:ext cx="8028383" cy="396000"/>
          </a:xfrm>
        </p:spPr>
        <p:txBody>
          <a:bodyPr/>
          <a:lstStyle/>
          <a:p>
            <a:pPr algn="l" defTabSz="914400">
              <a:defRPr/>
            </a:pP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PAZARA GİRİŞ BELGELERİNİN DESTEKLENMESİ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62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75" y="403225"/>
            <a:ext cx="7818438" cy="39687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İHRACATA YÖNELİK DEVLET YARDIMLARI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112001"/>
              </p:ext>
            </p:extLst>
          </p:nvPr>
        </p:nvGraphicFramePr>
        <p:xfrm>
          <a:off x="32052" y="0"/>
          <a:ext cx="9234152" cy="644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30275" y="995361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298575" y="1564179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455066" y="2158999"/>
            <a:ext cx="384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3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30268" y="2776872"/>
            <a:ext cx="3857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37386" y="3483310"/>
            <a:ext cx="385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93650" y="4217093"/>
            <a:ext cx="3857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31942" y="5051849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13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tr-TR" altLang="tr-TR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963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857250" y="373063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PAZAR ARAŞTIRMASI VE PAZARA GİRİŞ DESTEĞİ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3451225" y="1323975"/>
            <a:ext cx="5187950" cy="120015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u="none" dirty="0"/>
              <a:t>2011/1 sayılı </a:t>
            </a:r>
            <a:r>
              <a:rPr lang="tr-TR" altLang="tr-TR" u="none" dirty="0">
                <a:solidFill>
                  <a:schemeClr val="accent1"/>
                </a:solidFill>
                <a:effectLst/>
              </a:rPr>
              <a:t>Pazar Araştırması ve Pazara Giriş Desteği</a:t>
            </a:r>
            <a:r>
              <a:rPr lang="tr-TR" altLang="tr-TR" u="none" dirty="0">
                <a:effectLst/>
              </a:rPr>
              <a:t> </a:t>
            </a:r>
            <a:r>
              <a:rPr lang="tr-TR" altLang="tr-TR" u="none" dirty="0">
                <a:solidFill>
                  <a:schemeClr val="tx1"/>
                </a:solidFill>
                <a:effectLst/>
              </a:rPr>
              <a:t>Hakkında Tebliğ</a:t>
            </a:r>
          </a:p>
          <a:p>
            <a:r>
              <a:rPr lang="tr-TR" altLang="tr-TR" b="0" u="none" dirty="0">
                <a:solidFill>
                  <a:schemeClr val="tx1"/>
                </a:solidFill>
                <a:effectLst/>
              </a:rPr>
              <a:t>	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451225" y="2896393"/>
            <a:ext cx="5187950" cy="157003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u="none" dirty="0">
                <a:solidFill>
                  <a:schemeClr val="tx1"/>
                </a:solidFill>
                <a:effectLst/>
              </a:rPr>
              <a:t>Şirketlerimizin ve işbirliği kuruluşlarımızın </a:t>
            </a:r>
            <a:r>
              <a:rPr lang="tr-TR" u="none" dirty="0" smtClean="0">
                <a:solidFill>
                  <a:schemeClr val="tx1"/>
                </a:solidFill>
                <a:effectLst/>
              </a:rPr>
              <a:t>pazar </a:t>
            </a:r>
            <a:r>
              <a:rPr lang="tr-TR" u="none" dirty="0">
                <a:solidFill>
                  <a:schemeClr val="tx1"/>
                </a:solidFill>
                <a:effectLst/>
              </a:rPr>
              <a:t>araştırması ve pazara giriş faaliyetlerinin desteklenmesi</a:t>
            </a:r>
          </a:p>
        </p:txBody>
      </p:sp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D200A013-0C33-41F8-B0C6-89FD2AEB52A0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16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451225" y="5023276"/>
            <a:ext cx="5187950" cy="83099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u="none" dirty="0" smtClean="0">
                <a:solidFill>
                  <a:schemeClr val="tx1"/>
                </a:solidFill>
                <a:effectLst/>
              </a:rPr>
              <a:t>Şirketler</a:t>
            </a:r>
            <a:endParaRPr lang="tr-TR" u="none" dirty="0">
              <a:solidFill>
                <a:schemeClr val="tx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u="none" dirty="0">
                <a:solidFill>
                  <a:schemeClr val="tx1"/>
                </a:solidFill>
                <a:effectLst/>
              </a:rPr>
              <a:t>İşbirliği Kuruluşları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42901" y="3435350"/>
            <a:ext cx="1576052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AMAÇ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42901" y="1662113"/>
            <a:ext cx="1576051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MEVZUAT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42900" y="5192713"/>
            <a:ext cx="1576053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KAPSAM</a:t>
            </a:r>
          </a:p>
        </p:txBody>
      </p:sp>
      <p:sp>
        <p:nvSpPr>
          <p:cNvPr id="20" name="Sağ Ok 19"/>
          <p:cNvSpPr/>
          <p:nvPr/>
        </p:nvSpPr>
        <p:spPr>
          <a:xfrm>
            <a:off x="2421876" y="1806888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ağ Ok 20"/>
          <p:cNvSpPr/>
          <p:nvPr/>
        </p:nvSpPr>
        <p:spPr>
          <a:xfrm>
            <a:off x="2420322" y="3599977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ağ Ok 21"/>
          <p:cNvSpPr/>
          <p:nvPr/>
        </p:nvSpPr>
        <p:spPr>
          <a:xfrm>
            <a:off x="2405889" y="5242938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69" y="303253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C0DDF592-B544-4EFF-9D0F-BAA754CE05DB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17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6" name="Title 2"/>
          <p:cNvSpPr>
            <a:spLocks/>
          </p:cNvSpPr>
          <p:nvPr/>
        </p:nvSpPr>
        <p:spPr bwMode="auto">
          <a:xfrm>
            <a:off x="857250" y="357188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PAZAR ARAŞTIRMASI VE PAZARA GİRİŞ DESTEĞİ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996632"/>
            <a:ext cx="8064500" cy="517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969" y="283926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2781561" y="1714113"/>
            <a:ext cx="398563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YENİ DESTEK MEKANİZMASI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998631" y="2985410"/>
            <a:ext cx="491454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l">
              <a:lnSpc>
                <a:spcPct val="150000"/>
              </a:lnSpc>
              <a:buClr>
                <a:srgbClr val="990000"/>
              </a:buClr>
            </a:pPr>
            <a:endParaRPr lang="tr-TR" b="1" dirty="0">
              <a:solidFill>
                <a:srgbClr val="990000"/>
              </a:solidFill>
              <a:latin typeface="Calibri"/>
            </a:endParaRPr>
          </a:p>
          <a:p>
            <a:pPr lvl="0" algn="l">
              <a:lnSpc>
                <a:spcPct val="150000"/>
              </a:lnSpc>
              <a:buClr>
                <a:srgbClr val="990000"/>
              </a:buClr>
            </a:pPr>
            <a:endParaRPr lang="tr-TR" b="1" dirty="0">
              <a:solidFill>
                <a:srgbClr val="990000"/>
              </a:solidFill>
              <a:latin typeface="Calibri"/>
            </a:endParaRPr>
          </a:p>
          <a:p>
            <a:pPr algn="l"/>
            <a:endParaRPr lang="en-US" b="1" dirty="0">
              <a:solidFill>
                <a:srgbClr val="475A8C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4" y="2087167"/>
            <a:ext cx="5669756" cy="268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20054" y="332712"/>
            <a:ext cx="8028383" cy="396000"/>
          </a:xfrm>
        </p:spPr>
        <p:txBody>
          <a:bodyPr/>
          <a:lstStyle/>
          <a:p>
            <a:pPr algn="ctr" defTabSz="914400">
              <a:defRPr/>
            </a:pP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PAZAR ARAŞTIRMASI VE PAZARA GİRİŞ DESTEĞİ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6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75" y="403225"/>
            <a:ext cx="7818438" cy="39687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İHRACATA YÖNELİK DEVLET YARDIMLARI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227791"/>
              </p:ext>
            </p:extLst>
          </p:nvPr>
        </p:nvGraphicFramePr>
        <p:xfrm>
          <a:off x="32052" y="0"/>
          <a:ext cx="9234152" cy="644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30275" y="995361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298575" y="1564179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455066" y="2158999"/>
            <a:ext cx="384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30268" y="2776872"/>
            <a:ext cx="3857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4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37386" y="3483310"/>
            <a:ext cx="385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93650" y="4217093"/>
            <a:ext cx="3857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31942" y="5051849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13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fld id="{F334BFE6-68EA-4803-BC8D-1FF09260BDCF}" type="slidenum">
              <a:rPr lang="en-US" altLang="tr-TR" sz="14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defTabSz="914400">
                <a:defRPr/>
              </a:pPr>
              <a:t>19</a:t>
            </a:fld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330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 bwMode="auto">
          <a:xfrm>
            <a:off x="0" y="298450"/>
            <a:ext cx="9143999" cy="5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altLang="tr-TR" sz="3200" b="1" dirty="0" smtClean="0">
                <a:solidFill>
                  <a:schemeClr val="bg1"/>
                </a:solidFill>
              </a:rPr>
              <a:t>MEVCUT  DESTEKLER </a:t>
            </a:r>
          </a:p>
        </p:txBody>
      </p:sp>
      <p:sp>
        <p:nvSpPr>
          <p:cNvPr id="23567" name="AutoShape 6"/>
          <p:cNvSpPr>
            <a:spLocks/>
          </p:cNvSpPr>
          <p:nvPr/>
        </p:nvSpPr>
        <p:spPr bwMode="auto">
          <a:xfrm>
            <a:off x="971600" y="1600423"/>
            <a:ext cx="360362" cy="4060825"/>
          </a:xfrm>
          <a:prstGeom prst="leftBrace">
            <a:avLst>
              <a:gd name="adj1" fmla="val 26656"/>
              <a:gd name="adj2" fmla="val 50000"/>
            </a:avLst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/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tr-TR" altLang="tr-TR" smtClean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 rot="16200000">
            <a:off x="-1825228" y="3008436"/>
            <a:ext cx="46894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tr-TR" altLang="tr-TR" sz="2400" dirty="0"/>
              <a:t>İHRACATA YÖNELİK DEVLET YARDIMLARI (DFİF)</a:t>
            </a:r>
            <a:endParaRPr lang="tr-TR" altLang="tr-TR" sz="1600" dirty="0"/>
          </a:p>
        </p:txBody>
      </p:sp>
      <p:grpSp>
        <p:nvGrpSpPr>
          <p:cNvPr id="3" name="Grup 2"/>
          <p:cNvGrpSpPr/>
          <p:nvPr/>
        </p:nvGrpSpPr>
        <p:grpSpPr>
          <a:xfrm>
            <a:off x="1437771" y="1816202"/>
            <a:ext cx="2261923" cy="3629266"/>
            <a:chOff x="1509286" y="1239894"/>
            <a:chExt cx="2261923" cy="3629266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604963" y="1914822"/>
              <a:ext cx="2063750" cy="295433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</a:gra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UR-GE</a:t>
              </a:r>
            </a:p>
            <a:p>
              <a:pPr>
                <a:buFont typeface="Arial" panose="020B0604020202020204" pitchFamily="34" charset="0"/>
                <a:buChar char="•"/>
                <a:defRPr/>
              </a:pPr>
              <a:endParaRPr lang="tr-TR" altLang="tr-TR" sz="1800" b="1" dirty="0" smtClean="0">
                <a:solidFill>
                  <a:srgbClr val="000000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Pazara Giriş Belgeleri</a:t>
              </a:r>
            </a:p>
            <a:p>
              <a:pPr>
                <a:defRPr/>
              </a:pPr>
              <a:endParaRPr lang="tr-TR" altLang="tr-TR" sz="1800" b="1" dirty="0" smtClean="0">
                <a:solidFill>
                  <a:schemeClr val="tx2"/>
                </a:solidFill>
              </a:endParaRPr>
            </a:p>
          </p:txBody>
        </p:sp>
        <p:grpSp>
          <p:nvGrpSpPr>
            <p:cNvPr id="19" name="Grup 18"/>
            <p:cNvGrpSpPr/>
            <p:nvPr/>
          </p:nvGrpSpPr>
          <p:grpSpPr>
            <a:xfrm>
              <a:off x="1509286" y="1239894"/>
              <a:ext cx="2261923" cy="604930"/>
              <a:chOff x="4182" y="1521017"/>
              <a:chExt cx="1619300" cy="186232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6" name="Düzlem 25"/>
              <p:cNvSpPr/>
              <p:nvPr/>
            </p:nvSpPr>
            <p:spPr>
              <a:xfrm>
                <a:off x="4182" y="1521017"/>
                <a:ext cx="1619300" cy="1862321"/>
              </a:xfrm>
              <a:prstGeom prst="plaqu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Düzlem 4"/>
              <p:cNvSpPr/>
              <p:nvPr/>
            </p:nvSpPr>
            <p:spPr>
              <a:xfrm>
                <a:off x="195023" y="1711858"/>
                <a:ext cx="1237618" cy="14806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r-TR" sz="1600" b="1" dirty="0"/>
                  <a:t>İhracata Hazırlık Destekleri</a:t>
                </a:r>
                <a:endParaRPr lang="en-US" sz="1600" b="1" dirty="0"/>
              </a:p>
            </p:txBody>
          </p:sp>
        </p:grpSp>
      </p:grpSp>
      <p:grpSp>
        <p:nvGrpSpPr>
          <p:cNvPr id="4" name="Grup 3"/>
          <p:cNvGrpSpPr/>
          <p:nvPr/>
        </p:nvGrpSpPr>
        <p:grpSpPr>
          <a:xfrm>
            <a:off x="3855348" y="1779559"/>
            <a:ext cx="2328068" cy="3629217"/>
            <a:chOff x="3900885" y="1239943"/>
            <a:chExt cx="2328068" cy="3629217"/>
          </a:xfrm>
        </p:grpSpPr>
        <p:sp>
          <p:nvSpPr>
            <p:cNvPr id="32773" name="Rectangle 8"/>
            <p:cNvSpPr>
              <a:spLocks noChangeArrowheads="1"/>
            </p:cNvSpPr>
            <p:nvPr/>
          </p:nvSpPr>
          <p:spPr bwMode="auto">
            <a:xfrm>
              <a:off x="4037013" y="1925935"/>
              <a:ext cx="2055812" cy="29432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marL="142875" indent="-14287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Pazar Araştırması</a:t>
              </a:r>
            </a:p>
            <a:p>
              <a:pPr>
                <a:defRPr/>
              </a:pPr>
              <a:endParaRPr lang="tr-TR" altLang="tr-TR" sz="1800" b="1" dirty="0" smtClean="0">
                <a:solidFill>
                  <a:srgbClr val="000000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Fuarlara Katılım</a:t>
              </a:r>
            </a:p>
            <a:p>
              <a:pPr>
                <a:buFont typeface="Arial" panose="020B0604020202020204" pitchFamily="34" charset="0"/>
                <a:buChar char="•"/>
                <a:defRPr/>
              </a:pPr>
              <a:endParaRPr lang="tr-TR" altLang="tr-TR" sz="1800" b="1" dirty="0" smtClean="0">
                <a:solidFill>
                  <a:srgbClr val="000000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Yurt Dışı Birim</a:t>
              </a:r>
            </a:p>
          </p:txBody>
        </p:sp>
        <p:grpSp>
          <p:nvGrpSpPr>
            <p:cNvPr id="30" name="Grup 29"/>
            <p:cNvGrpSpPr/>
            <p:nvPr/>
          </p:nvGrpSpPr>
          <p:grpSpPr>
            <a:xfrm>
              <a:off x="3900885" y="1239943"/>
              <a:ext cx="2328068" cy="604930"/>
              <a:chOff x="4182" y="1521017"/>
              <a:chExt cx="1619300" cy="186232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1" name="Düzlem 30"/>
              <p:cNvSpPr/>
              <p:nvPr/>
            </p:nvSpPr>
            <p:spPr>
              <a:xfrm>
                <a:off x="4182" y="1521017"/>
                <a:ext cx="1619300" cy="1862321"/>
              </a:xfrm>
              <a:prstGeom prst="plaqu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Düzlem 4"/>
              <p:cNvSpPr/>
              <p:nvPr/>
            </p:nvSpPr>
            <p:spPr>
              <a:xfrm>
                <a:off x="195023" y="1711858"/>
                <a:ext cx="1237618" cy="14806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r-TR" sz="1600" b="1" dirty="0"/>
                  <a:t>Pazarlama Destekleri</a:t>
                </a:r>
                <a:endParaRPr lang="en-US" sz="1600" b="1" dirty="0"/>
              </a:p>
            </p:txBody>
          </p:sp>
        </p:grpSp>
      </p:grpSp>
      <p:grpSp>
        <p:nvGrpSpPr>
          <p:cNvPr id="6" name="Grup 5"/>
          <p:cNvGrpSpPr/>
          <p:nvPr/>
        </p:nvGrpSpPr>
        <p:grpSpPr>
          <a:xfrm>
            <a:off x="6300120" y="1762291"/>
            <a:ext cx="2522634" cy="3601435"/>
            <a:chOff x="6378479" y="1239943"/>
            <a:chExt cx="2638617" cy="3601435"/>
          </a:xfrm>
        </p:grpSpPr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6494463" y="1942603"/>
              <a:ext cx="2406650" cy="289877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marL="142875" indent="-14287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Tasarım</a:t>
              </a:r>
            </a:p>
            <a:p>
              <a:pPr>
                <a:defRPr/>
              </a:pPr>
              <a:endParaRPr lang="tr-TR" altLang="tr-TR" sz="1800" b="1" dirty="0" smtClean="0">
                <a:solidFill>
                  <a:srgbClr val="000000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  <a:defRPr/>
              </a:pPr>
              <a:r>
                <a:rPr lang="tr-TR" altLang="tr-TR" sz="1800" b="1" dirty="0" smtClean="0">
                  <a:solidFill>
                    <a:srgbClr val="000000"/>
                  </a:solidFill>
                </a:rPr>
                <a:t>Marka - </a:t>
              </a:r>
              <a:r>
                <a:rPr lang="tr-TR" altLang="tr-TR" sz="1800" b="1" dirty="0" err="1" smtClean="0">
                  <a:solidFill>
                    <a:srgbClr val="000000"/>
                  </a:solidFill>
                </a:rPr>
                <a:t>Turquality</a:t>
              </a:r>
              <a:endParaRPr lang="tr-TR" altLang="tr-TR" sz="1800" b="1" dirty="0" smtClean="0">
                <a:solidFill>
                  <a:srgbClr val="000000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  <a:defRPr/>
              </a:pPr>
              <a:endParaRPr lang="tr-TR" altLang="tr-TR" sz="1400" b="1" dirty="0" smtClean="0">
                <a:solidFill>
                  <a:schemeClr val="tx2"/>
                </a:solidFill>
              </a:endParaRPr>
            </a:p>
            <a:p>
              <a:pPr>
                <a:defRPr/>
              </a:pPr>
              <a:endParaRPr lang="tr-TR" altLang="tr-TR" sz="1400" b="1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29" name="Picture 91" descr="TQ_logo_dikdörtg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61200" y="3725863"/>
              <a:ext cx="931863" cy="363537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</p:spPr>
        </p:pic>
        <p:grpSp>
          <p:nvGrpSpPr>
            <p:cNvPr id="33" name="Grup 32"/>
            <p:cNvGrpSpPr/>
            <p:nvPr/>
          </p:nvGrpSpPr>
          <p:grpSpPr>
            <a:xfrm>
              <a:off x="6378479" y="1239943"/>
              <a:ext cx="2638617" cy="604930"/>
              <a:chOff x="4182" y="1521017"/>
              <a:chExt cx="1619300" cy="186232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4" name="Düzlem 33"/>
              <p:cNvSpPr/>
              <p:nvPr/>
            </p:nvSpPr>
            <p:spPr>
              <a:xfrm>
                <a:off x="4182" y="1521017"/>
                <a:ext cx="1619300" cy="1862321"/>
              </a:xfrm>
              <a:prstGeom prst="plaqu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Düzlem 4"/>
              <p:cNvSpPr/>
              <p:nvPr/>
            </p:nvSpPr>
            <p:spPr>
              <a:xfrm>
                <a:off x="142849" y="1711858"/>
                <a:ext cx="1340453" cy="14806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r-TR" sz="1600" b="1" dirty="0"/>
                  <a:t>Yüksek Katma Değere Yönelik Destekler</a:t>
                </a:r>
                <a:endParaRPr lang="en-US" sz="1600" b="1" dirty="0"/>
              </a:p>
            </p:txBody>
          </p:sp>
        </p:grpSp>
      </p:grpSp>
      <p:sp>
        <p:nvSpPr>
          <p:cNvPr id="2" name="Sağ Ok 1"/>
          <p:cNvSpPr/>
          <p:nvPr/>
        </p:nvSpPr>
        <p:spPr>
          <a:xfrm>
            <a:off x="3623765" y="3189812"/>
            <a:ext cx="300163" cy="4043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0" name="Sağ Ok 39"/>
          <p:cNvSpPr/>
          <p:nvPr/>
        </p:nvSpPr>
        <p:spPr>
          <a:xfrm>
            <a:off x="6012160" y="3195369"/>
            <a:ext cx="300163" cy="4043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953309" cy="628713"/>
          </a:xfrm>
          <a:prstGeom prst="rect">
            <a:avLst/>
          </a:prstGeom>
        </p:spPr>
      </p:pic>
      <p:sp>
        <p:nvSpPr>
          <p:cNvPr id="27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fld id="{F334BFE6-68EA-4803-BC8D-1FF09260BDCF}" type="slidenum">
              <a:rPr lang="en-US" altLang="tr-TR" sz="14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defTabSz="914400">
                <a:defRPr/>
              </a:pPr>
              <a:t>2</a:t>
            </a:fld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857250" y="396875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defRPr/>
            </a:pP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3451225" y="1323975"/>
            <a:ext cx="5187950" cy="1200329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u="none" dirty="0"/>
              <a:t>2009/5 sayılı </a:t>
            </a:r>
            <a:r>
              <a:rPr lang="tr-TR" altLang="tr-TR" u="none" dirty="0">
                <a:solidFill>
                  <a:schemeClr val="accent1"/>
                </a:solidFill>
                <a:effectLst/>
              </a:rPr>
              <a:t>Yurtdışında Gerçekleştirilen Fuar Katılımlarının   Desteklenmesi</a:t>
            </a:r>
            <a:r>
              <a:rPr lang="tr-TR" altLang="tr-TR" u="none" dirty="0">
                <a:solidFill>
                  <a:schemeClr val="tx2"/>
                </a:solidFill>
                <a:effectLst/>
              </a:rPr>
              <a:t> </a:t>
            </a:r>
            <a:r>
              <a:rPr lang="tr-TR" altLang="tr-TR" u="none" dirty="0">
                <a:solidFill>
                  <a:schemeClr val="tx1"/>
                </a:solidFill>
                <a:effectLst/>
              </a:rPr>
              <a:t>Hakkında </a:t>
            </a:r>
            <a:r>
              <a:rPr lang="tr-TR" altLang="tr-TR" u="none" dirty="0" smtClean="0">
                <a:solidFill>
                  <a:schemeClr val="tx1"/>
                </a:solidFill>
                <a:effectLst/>
              </a:rPr>
              <a:t>Tebliğ</a:t>
            </a:r>
            <a:endParaRPr lang="tr-TR" altLang="tr-TR" dirty="0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533775" y="2863850"/>
            <a:ext cx="5105400" cy="157003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u="none" dirty="0">
                <a:solidFill>
                  <a:schemeClr val="tx1"/>
                </a:solidFill>
                <a:effectLst/>
              </a:rPr>
              <a:t>Şirketlerimizin yurt dışı fuarlara iştiraklerinin ve sektörel nitelikteki uluslararası fuarlara bireysel katılımlarının özendirilmesi</a:t>
            </a:r>
          </a:p>
        </p:txBody>
      </p:sp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43A62A7C-4C56-4AC8-A238-A09DB6F85753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20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390900" y="4989022"/>
            <a:ext cx="5391150" cy="83099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none">
                <a:effectLst/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Şirketler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/>
              <a:t>Üretici/imalatçı Organizasyonları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130300" y="227013"/>
            <a:ext cx="77406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+mj-lt"/>
              </a:rPr>
              <a:t>YURT DIŞI FUAR </a:t>
            </a:r>
            <a:r>
              <a:rPr lang="tr-TR" sz="4000" b="1" dirty="0">
                <a:solidFill>
                  <a:schemeClr val="bg1"/>
                </a:solidFill>
                <a:latin typeface="+mj-lt"/>
              </a:rPr>
              <a:t>DESTEĞİ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01150" y="3401096"/>
            <a:ext cx="1576052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AMAÇ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01150" y="1627859"/>
            <a:ext cx="1576051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MEVZUAT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01149" y="5158459"/>
            <a:ext cx="1576053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KAPSAM</a:t>
            </a:r>
          </a:p>
        </p:txBody>
      </p:sp>
      <p:sp>
        <p:nvSpPr>
          <p:cNvPr id="21" name="Sağ Ok 20"/>
          <p:cNvSpPr/>
          <p:nvPr/>
        </p:nvSpPr>
        <p:spPr>
          <a:xfrm>
            <a:off x="2680125" y="1772634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ağ Ok 21"/>
          <p:cNvSpPr/>
          <p:nvPr/>
        </p:nvSpPr>
        <p:spPr>
          <a:xfrm>
            <a:off x="2678571" y="3565723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Sağ Ok 22"/>
          <p:cNvSpPr/>
          <p:nvPr/>
        </p:nvSpPr>
        <p:spPr>
          <a:xfrm>
            <a:off x="2664138" y="5208684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69" y="300364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857250" y="396875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defRPr/>
            </a:pP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43A62A7C-4C56-4AC8-A238-A09DB6F85753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21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130300" y="227013"/>
            <a:ext cx="77406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+mj-lt"/>
              </a:rPr>
              <a:t>YURT DIŞI FUAR </a:t>
            </a:r>
            <a:r>
              <a:rPr lang="tr-TR" sz="4000" b="1" dirty="0">
                <a:solidFill>
                  <a:schemeClr val="bg1"/>
                </a:solidFill>
                <a:latin typeface="+mj-lt"/>
              </a:rPr>
              <a:t>DESTEĞİ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361092336"/>
              </p:ext>
            </p:extLst>
          </p:nvPr>
        </p:nvGraphicFramePr>
        <p:xfrm>
          <a:off x="128789" y="935039"/>
          <a:ext cx="8742161" cy="558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3859" y="327065"/>
            <a:ext cx="8230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itle 2"/>
          <p:cNvSpPr>
            <a:spLocks/>
          </p:cNvSpPr>
          <p:nvPr/>
        </p:nvSpPr>
        <p:spPr bwMode="auto">
          <a:xfrm>
            <a:off x="812800" y="382588"/>
            <a:ext cx="761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ŞİRKETLERE YURTDIŞI FUAR </a:t>
            </a:r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DESTEĞİ 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30BEEF01-0CA5-430E-A99D-74A886712E80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22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365777520"/>
              </p:ext>
            </p:extLst>
          </p:nvPr>
        </p:nvGraphicFramePr>
        <p:xfrm>
          <a:off x="90152" y="1506827"/>
          <a:ext cx="8910973" cy="488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 bwMode="auto">
          <a:xfrm>
            <a:off x="296214" y="940158"/>
            <a:ext cx="486821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tr-T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DESTEK KALEMLERİ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969" y="312778"/>
            <a:ext cx="8230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09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1059861" y="332712"/>
            <a:ext cx="8028383" cy="396000"/>
          </a:xfrm>
        </p:spPr>
        <p:txBody>
          <a:bodyPr/>
          <a:lstStyle/>
          <a:p>
            <a:pPr algn="ctr"/>
            <a:r>
              <a:rPr lang="tr-TR" sz="3600" dirty="0"/>
              <a:t>YURT DIŞI FUAR DESTEĞİ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21258" y="884459"/>
            <a:ext cx="537809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Yetkili Organizatörler</a:t>
            </a:r>
            <a:endParaRPr lang="tr-TR" sz="3200" i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348"/>
          <p:cNvGraphicFramePr>
            <a:graphicFrameLocks noGrp="1"/>
          </p:cNvGraphicFramePr>
          <p:nvPr>
            <p:extLst/>
          </p:nvPr>
        </p:nvGraphicFramePr>
        <p:xfrm>
          <a:off x="723578" y="1698769"/>
          <a:ext cx="7850832" cy="4260669"/>
        </p:xfrm>
        <a:graphic>
          <a:graphicData uri="http://schemas.openxmlformats.org/drawingml/2006/table">
            <a:tbl>
              <a:tblPr/>
              <a:tblGrid>
                <a:gridCol w="664090"/>
                <a:gridCol w="7186742"/>
              </a:tblGrid>
              <a:tr h="3901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102B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YURT DIŞI FUAR ORGANİZATÖRÜ ŞİRKET ÜNVANI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1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EXPOTİM </a:t>
                      </a:r>
                      <a:r>
                        <a:rPr lang="tr-TR" sz="1300" b="1" i="0" u="none" strike="noStrike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ULUSLARARASI FUAR ORG. A.Ş.                    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4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LADİN FUAR VE KONGRE ORGANİZASYON HİZMETLERİ A.Ş.</a:t>
                      </a:r>
                      <a:endParaRPr lang="en-US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MERİDYEN ULUSLARARASI FUARCILIK SAN. VE TİC. LTD. ŞTİ.  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MERKÜR ULUSLARARASI FUARCILIK LTD.ŞTİ. </a:t>
                      </a:r>
                      <a:r>
                        <a:rPr lang="tr-TR" sz="1300" b="1" i="0" u="none" strike="noStrike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UBM ROTAFORTE ULUSLARARASI FUARCILIK A.Ş.                  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SELTEN ULUSLARARASI FUAR VE AKSESUARLARI TİC. LTD. ŞTİ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SENEXPO ULUSLARARASI FUARCILIK A.Ş.</a:t>
                      </a:r>
                      <a:r>
                        <a:rPr lang="tr-TR" sz="1300" b="1" i="0" u="none" strike="noStrike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           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SO FUAR LTD. ŞTİ.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TG EKSPO ULUSLARARASI FUARCILIK A.Ş.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TÜRKEL FUARCILIK A.Ş.          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endParaRPr kumimoji="1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TÜYAP TÜM FUARCILIK YAPIM A.Ş.</a:t>
                      </a:r>
                      <a:endParaRPr lang="tr-TR" sz="1300" b="1" i="0" u="none" strike="noStrike" baseline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95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1059861" y="332712"/>
            <a:ext cx="8028383" cy="396000"/>
          </a:xfrm>
        </p:spPr>
        <p:txBody>
          <a:bodyPr/>
          <a:lstStyle/>
          <a:p>
            <a:pPr algn="ctr"/>
            <a:r>
              <a:rPr lang="tr-TR" sz="3600" dirty="0"/>
              <a:t>YURT DIŞI FUAR DESTEĞİ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21258" y="884459"/>
            <a:ext cx="537809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Yetkili Organizatörler</a:t>
            </a:r>
            <a:endParaRPr lang="tr-TR" sz="3200" i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130"/>
          <p:cNvGraphicFramePr>
            <a:graphicFrameLocks noGrp="1"/>
          </p:cNvGraphicFramePr>
          <p:nvPr>
            <p:extLst/>
          </p:nvPr>
        </p:nvGraphicFramePr>
        <p:xfrm>
          <a:off x="621258" y="1505639"/>
          <a:ext cx="7920682" cy="4902752"/>
        </p:xfrm>
        <a:graphic>
          <a:graphicData uri="http://schemas.openxmlformats.org/drawingml/2006/table">
            <a:tbl>
              <a:tblPr/>
              <a:tblGrid>
                <a:gridCol w="932331"/>
                <a:gridCol w="6988351"/>
              </a:tblGrid>
              <a:tr h="5065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102B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YURT DIŞI FUAR ORGANİZATÖRÜ KURULUŞ ÜNVANI</a:t>
                      </a:r>
                    </a:p>
                  </a:txBody>
                  <a:tcPr marL="91448" marR="91448" marT="45706" marB="4570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3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AKDENİZ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İHRACATÇI BİRLİKLERİ GENEL SEKRETERLİĞİ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BATI AKDENİZ İHRACATÇILAR BİRLİĞİ GENEL SEKRETERLİĞİ </a:t>
                      </a:r>
                      <a:endParaRPr lang="tr-T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0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EGE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İHRACATÇI BİRLİKLERİ GENEL SEKRETERLİĞİ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60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İSTANBUL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İHRACATÇI BİRLİKLERİ GENEL SEKRETERLİĞİ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7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İSTANBUL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MADEN VE METALLER İHRACATÇI BİRLİKLERİ GENEL </a:t>
                      </a:r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SEKRETERLİĞİ</a:t>
                      </a:r>
                      <a:endParaRPr lang="tr-T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33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İSTANBUL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TEKSTİL VE KONFEKSİYON İHRACATÇI BİRLİKLERİ GENEL SEKRETERLİĞİ                   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0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İSTANBUL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TİCARET ODASI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33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ORTA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ANADOLU İHRACATÇI BİRLİKLERİ GENEL SEKRETERLİĞİ 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3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effectLst/>
                          <a:latin typeface="+mn-lt"/>
                        </a:rPr>
                        <a:t> ULUDAĞ </a:t>
                      </a:r>
                      <a:r>
                        <a:rPr lang="tr-TR" sz="1400" b="1" i="0" u="none" strike="noStrike" dirty="0">
                          <a:effectLst/>
                          <a:latin typeface="+mn-lt"/>
                        </a:rPr>
                        <a:t>İHRACATÇI BİRLİKLERİ GENEL SEKRETERLİĞİ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6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itle 2"/>
          <p:cNvSpPr>
            <a:spLocks/>
          </p:cNvSpPr>
          <p:nvPr/>
        </p:nvSpPr>
        <p:spPr bwMode="auto">
          <a:xfrm>
            <a:off x="812800" y="382588"/>
            <a:ext cx="792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ORGANİZATÖRLERE 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YURT DIŞI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FUAR DESTEĞİ </a:t>
            </a:r>
          </a:p>
        </p:txBody>
      </p:sp>
      <p:sp>
        <p:nvSpPr>
          <p:cNvPr id="13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C1CD2D80-C896-4D6E-8537-404496AC8F47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25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38973029"/>
              </p:ext>
            </p:extLst>
          </p:nvPr>
        </p:nvGraphicFramePr>
        <p:xfrm>
          <a:off x="90152" y="1416675"/>
          <a:ext cx="8910973" cy="497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Metin kutusu 10"/>
          <p:cNvSpPr txBox="1"/>
          <p:nvPr/>
        </p:nvSpPr>
        <p:spPr bwMode="auto">
          <a:xfrm>
            <a:off x="296214" y="940158"/>
            <a:ext cx="486821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tr-T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DESTEK KALEMLERİ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7672" y="293328"/>
            <a:ext cx="8230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63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130300" y="242888"/>
            <a:ext cx="74041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+mj-lt"/>
              </a:rPr>
              <a:t>YURT DIŞI FUAR </a:t>
            </a:r>
            <a:r>
              <a:rPr lang="tr-TR" sz="4000" b="1" dirty="0">
                <a:solidFill>
                  <a:schemeClr val="bg1"/>
                </a:solidFill>
                <a:latin typeface="+mj-lt"/>
              </a:rPr>
              <a:t>DESTEĞİ</a:t>
            </a:r>
          </a:p>
        </p:txBody>
      </p:sp>
      <p:sp>
        <p:nvSpPr>
          <p:cNvPr id="4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tr-TR" altLang="tr-TR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50913"/>
            <a:ext cx="8394700" cy="533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969" y="328653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857250" y="396875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defRPr/>
            </a:pP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3451225" y="1323975"/>
            <a:ext cx="5187950" cy="1200329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u="none" dirty="0" smtClean="0"/>
              <a:t>2014/4 Sayılı </a:t>
            </a:r>
            <a:r>
              <a:rPr lang="tr-TR" altLang="tr-TR" u="none" dirty="0" err="1">
                <a:solidFill>
                  <a:schemeClr val="accent1"/>
                </a:solidFill>
                <a:effectLst/>
              </a:rPr>
              <a:t>Sektörel</a:t>
            </a:r>
            <a:r>
              <a:rPr lang="tr-TR" altLang="tr-TR" u="none" dirty="0">
                <a:solidFill>
                  <a:schemeClr val="accent1"/>
                </a:solidFill>
                <a:effectLst/>
              </a:rPr>
              <a:t> Nitelikli Uluslararası Yurt İçi Fuarların Desteklenmesi</a:t>
            </a:r>
            <a:r>
              <a:rPr lang="tr-TR" altLang="tr-TR" u="none" dirty="0">
                <a:solidFill>
                  <a:schemeClr val="tx1"/>
                </a:solidFill>
                <a:effectLst/>
              </a:rPr>
              <a:t>ne</a:t>
            </a:r>
            <a:r>
              <a:rPr lang="tr-TR" altLang="tr-TR" u="none" dirty="0" smtClean="0"/>
              <a:t> </a:t>
            </a:r>
            <a:r>
              <a:rPr lang="tr-TR" altLang="tr-TR" u="none" dirty="0">
                <a:solidFill>
                  <a:schemeClr val="tx1"/>
                </a:solidFill>
                <a:effectLst/>
              </a:rPr>
              <a:t>İlişkin Karar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533775" y="2863850"/>
            <a:ext cx="5105400" cy="157003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u="none" dirty="0" err="1" smtClean="0">
                <a:solidFill>
                  <a:schemeClr val="tx1"/>
                </a:solidFill>
                <a:effectLst/>
              </a:rPr>
              <a:t>Sektörel</a:t>
            </a:r>
            <a:r>
              <a:rPr lang="tr-TR" u="none" dirty="0" smtClean="0">
                <a:solidFill>
                  <a:schemeClr val="tx1"/>
                </a:solidFill>
                <a:effectLst/>
              </a:rPr>
              <a:t> </a:t>
            </a:r>
            <a:r>
              <a:rPr lang="tr-TR" u="none" dirty="0">
                <a:solidFill>
                  <a:schemeClr val="tx1"/>
                </a:solidFill>
                <a:effectLst/>
              </a:rPr>
              <a:t>nitelikli uluslararası yurt içi fuarların dış tanıtımının sağlanması ve uluslararası düzeyde katılımın artırılması</a:t>
            </a:r>
          </a:p>
        </p:txBody>
      </p:sp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43A62A7C-4C56-4AC8-A238-A09DB6F85753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27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390900" y="4989022"/>
            <a:ext cx="5391150" cy="46166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none">
                <a:effectLst/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Fuar Organizatörleri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130300" y="227013"/>
            <a:ext cx="77406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+mj-lt"/>
              </a:rPr>
              <a:t>YURT İÇİ FUAR </a:t>
            </a:r>
            <a:r>
              <a:rPr lang="tr-TR" sz="4000" b="1" dirty="0">
                <a:solidFill>
                  <a:schemeClr val="bg1"/>
                </a:solidFill>
                <a:latin typeface="+mj-lt"/>
              </a:rPr>
              <a:t>DESTEĞİ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01150" y="3401096"/>
            <a:ext cx="1576052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AMAÇ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01150" y="1627859"/>
            <a:ext cx="1576051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MEVZUAT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01149" y="5158459"/>
            <a:ext cx="1576053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KAPSAM</a:t>
            </a:r>
          </a:p>
        </p:txBody>
      </p:sp>
      <p:sp>
        <p:nvSpPr>
          <p:cNvPr id="21" name="Sağ Ok 20"/>
          <p:cNvSpPr/>
          <p:nvPr/>
        </p:nvSpPr>
        <p:spPr>
          <a:xfrm>
            <a:off x="2680125" y="1772634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ağ Ok 21"/>
          <p:cNvSpPr/>
          <p:nvPr/>
        </p:nvSpPr>
        <p:spPr>
          <a:xfrm>
            <a:off x="2678571" y="3565723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Sağ Ok 22"/>
          <p:cNvSpPr/>
          <p:nvPr/>
        </p:nvSpPr>
        <p:spPr>
          <a:xfrm>
            <a:off x="2664138" y="5208684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69" y="300364"/>
            <a:ext cx="8230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3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itle 2"/>
          <p:cNvSpPr>
            <a:spLocks/>
          </p:cNvSpPr>
          <p:nvPr/>
        </p:nvSpPr>
        <p:spPr bwMode="auto">
          <a:xfrm>
            <a:off x="812800" y="382588"/>
            <a:ext cx="792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bg1"/>
                </a:solidFill>
              </a:rPr>
              <a:t>YURT İÇİ FUAR DESTEĞİ</a:t>
            </a:r>
          </a:p>
        </p:txBody>
      </p:sp>
      <p:sp>
        <p:nvSpPr>
          <p:cNvPr id="13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C1CD2D80-C896-4D6E-8537-404496AC8F47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28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852614498"/>
              </p:ext>
            </p:extLst>
          </p:nvPr>
        </p:nvGraphicFramePr>
        <p:xfrm>
          <a:off x="90152" y="1416675"/>
          <a:ext cx="8910973" cy="510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Metin kutusu 10"/>
          <p:cNvSpPr txBox="1"/>
          <p:nvPr/>
        </p:nvSpPr>
        <p:spPr bwMode="auto">
          <a:xfrm>
            <a:off x="296214" y="940158"/>
            <a:ext cx="486821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tr-T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DESTEK KALEMLERİ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7672" y="293328"/>
            <a:ext cx="823031" cy="536494"/>
          </a:xfrm>
          <a:prstGeom prst="rect">
            <a:avLst/>
          </a:prstGeom>
        </p:spPr>
      </p:pic>
      <p:sp>
        <p:nvSpPr>
          <p:cNvPr id="6" name="Sağ Ayraç 5"/>
          <p:cNvSpPr/>
          <p:nvPr/>
        </p:nvSpPr>
        <p:spPr>
          <a:xfrm>
            <a:off x="6629400" y="2146300"/>
            <a:ext cx="317500" cy="3467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 bwMode="auto">
          <a:xfrm>
            <a:off x="7200900" y="2639835"/>
            <a:ext cx="1538287" cy="267765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/>
            <a:r>
              <a:rPr lang="tr-TR" sz="1200" b="1" dirty="0">
                <a:cs typeface="Times New Roman"/>
              </a:rPr>
              <a:t>%75’e </a:t>
            </a:r>
            <a:r>
              <a:rPr lang="tr-TR" sz="1200" dirty="0">
                <a:cs typeface="Times New Roman"/>
              </a:rPr>
              <a:t>kadar olmak üzere, her bir yurt içi fuar için yurt dışında gerçekleştirilen tanıtım faaliyetlerinde </a:t>
            </a:r>
            <a:r>
              <a:rPr lang="tr-TR" sz="1200" b="1" dirty="0">
                <a:cs typeface="Times New Roman"/>
              </a:rPr>
              <a:t>150.000 ABD Dolarına </a:t>
            </a:r>
            <a:r>
              <a:rPr lang="tr-TR" sz="1200" dirty="0">
                <a:cs typeface="Times New Roman"/>
              </a:rPr>
              <a:t>kadar, yurt içinde gerçekleştirilen tanıtım faaliyetlerinde </a:t>
            </a:r>
            <a:r>
              <a:rPr lang="tr-TR" sz="1200" b="1" dirty="0">
                <a:cs typeface="Times New Roman"/>
              </a:rPr>
              <a:t>50.000 ABD Dolarına </a:t>
            </a:r>
            <a:r>
              <a:rPr lang="tr-TR" sz="1200" dirty="0">
                <a:cs typeface="Times New Roman"/>
              </a:rPr>
              <a:t>kadar destekten yararlandırılır.</a:t>
            </a:r>
            <a:endParaRPr kumimoji="1" lang="fr-FR" altLang="tr-TR" sz="1200" dirty="0">
              <a:solidFill>
                <a:srgbClr val="E8A9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36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75" y="403225"/>
            <a:ext cx="7818438" cy="39687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İHRACATA YÖNELİK DEVLET YARDIMLARI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65706"/>
              </p:ext>
            </p:extLst>
          </p:nvPr>
        </p:nvGraphicFramePr>
        <p:xfrm>
          <a:off x="32052" y="0"/>
          <a:ext cx="9234152" cy="644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30275" y="995361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298575" y="1564179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455066" y="2158999"/>
            <a:ext cx="384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30268" y="2776872"/>
            <a:ext cx="3857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37386" y="3483310"/>
            <a:ext cx="385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5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93650" y="4217093"/>
            <a:ext cx="3857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31942" y="5051849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13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tr-TR" altLang="tr-TR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147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75" y="403225"/>
            <a:ext cx="7818438" cy="39687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İHRACATA YÖNELİK DEVLET YARDIMLARI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046254"/>
              </p:ext>
            </p:extLst>
          </p:nvPr>
        </p:nvGraphicFramePr>
        <p:xfrm>
          <a:off x="32052" y="0"/>
          <a:ext cx="9234152" cy="644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30275" y="995361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298575" y="1564179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2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455066" y="2158999"/>
            <a:ext cx="384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3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30268" y="2776872"/>
            <a:ext cx="3857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4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37386" y="3483310"/>
            <a:ext cx="385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5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93650" y="4217093"/>
            <a:ext cx="3857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6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31942" y="5051849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7</a:t>
            </a:r>
          </a:p>
        </p:txBody>
      </p:sp>
      <p:sp>
        <p:nvSpPr>
          <p:cNvPr id="13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tr-TR" altLang="tr-TR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857250" y="357188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YURTDIŞI BİRİM, MARKA VE TANITIM DESTEĞİ</a:t>
            </a: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3451225" y="1323975"/>
            <a:ext cx="5264150" cy="120015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u="none" dirty="0"/>
              <a:t>2010/6 Sayılı</a:t>
            </a:r>
            <a:r>
              <a:rPr lang="tr-TR" altLang="tr-TR" b="0" u="none" dirty="0">
                <a:solidFill>
                  <a:schemeClr val="tx1"/>
                </a:solidFill>
                <a:effectLst/>
              </a:rPr>
              <a:t> </a:t>
            </a:r>
            <a:r>
              <a:rPr lang="tr-TR" altLang="tr-TR" u="none" dirty="0">
                <a:solidFill>
                  <a:schemeClr val="tx2"/>
                </a:solidFill>
                <a:effectLst/>
              </a:rPr>
              <a:t>Yurtdışı Birim, Marka ve Tanıtım Faaliyetlerinin Desteklenmesi </a:t>
            </a:r>
            <a:r>
              <a:rPr lang="tr-TR" altLang="tr-TR" u="none" dirty="0">
                <a:solidFill>
                  <a:schemeClr val="tx1"/>
                </a:solidFill>
                <a:effectLst/>
              </a:rPr>
              <a:t>Hakkında Tebliğ</a:t>
            </a:r>
            <a:r>
              <a:rPr lang="tr-TR" altLang="tr-TR" b="0" u="none" dirty="0">
                <a:solidFill>
                  <a:schemeClr val="tx1"/>
                </a:solidFill>
                <a:effectLst/>
              </a:rPr>
              <a:t>	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451225" y="3231659"/>
            <a:ext cx="5264150" cy="83099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dirty="0" smtClean="0">
                <a:solidFill>
                  <a:schemeClr val="tx1"/>
                </a:solidFill>
                <a:effectLst/>
              </a:rPr>
              <a:t>Şirketlerin </a:t>
            </a:r>
            <a:r>
              <a:rPr lang="tr-TR" dirty="0">
                <a:solidFill>
                  <a:schemeClr val="tx1"/>
                </a:solidFill>
                <a:effectLst/>
              </a:rPr>
              <a:t>yurt dışı pazarlara giriş ve tutunmalarının desteklenmesi</a:t>
            </a:r>
          </a:p>
        </p:txBody>
      </p:sp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97A0EF7C-11E3-4EB9-8F7D-BCF4B958FD20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30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41377" y="4989022"/>
            <a:ext cx="5264150" cy="83099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effectLst/>
              </a:rPr>
              <a:t>Şirketler</a:t>
            </a:r>
            <a:endParaRPr lang="tr-TR" dirty="0">
              <a:solidFill>
                <a:schemeClr val="tx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  <a:effectLst/>
              </a:rPr>
              <a:t>İşbirliği Kuruluşları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01150" y="3401096"/>
            <a:ext cx="1576052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AMAÇ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01150" y="1627859"/>
            <a:ext cx="1576051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MEVZUAT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01149" y="5158459"/>
            <a:ext cx="1576053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KAPSAM</a:t>
            </a:r>
          </a:p>
        </p:txBody>
      </p:sp>
      <p:sp>
        <p:nvSpPr>
          <p:cNvPr id="19" name="Sağ Ok 18"/>
          <p:cNvSpPr/>
          <p:nvPr/>
        </p:nvSpPr>
        <p:spPr>
          <a:xfrm>
            <a:off x="2680125" y="1772634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Sağ Ok 19"/>
          <p:cNvSpPr/>
          <p:nvPr/>
        </p:nvSpPr>
        <p:spPr>
          <a:xfrm>
            <a:off x="2678571" y="3565723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ağ Ok 20"/>
          <p:cNvSpPr/>
          <p:nvPr/>
        </p:nvSpPr>
        <p:spPr>
          <a:xfrm>
            <a:off x="2664138" y="5208684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69" y="338629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2" name="Metin kutusu 1"/>
          <p:cNvSpPr txBox="1">
            <a:spLocks noChangeArrowheads="1"/>
          </p:cNvSpPr>
          <p:nvPr/>
        </p:nvSpPr>
        <p:spPr bwMode="auto">
          <a:xfrm>
            <a:off x="134937" y="5051515"/>
            <a:ext cx="88661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tr-TR" altLang="tr-TR" dirty="0"/>
          </a:p>
          <a:p>
            <a:pPr algn="just"/>
            <a:endParaRPr lang="tr-TR" alt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alt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altLang="tr-TR" dirty="0" smtClean="0"/>
              <a:t>Hedef </a:t>
            </a:r>
            <a:r>
              <a:rPr lang="tr-TR" altLang="tr-TR" dirty="0"/>
              <a:t>ülkelere +10% </a:t>
            </a:r>
            <a:r>
              <a:rPr lang="tr-TR" altLang="tr-TR" dirty="0" smtClean="0"/>
              <a:t>destek</a:t>
            </a:r>
            <a:endParaRPr lang="tr-TR" alt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altLang="tr-TR" dirty="0" smtClean="0"/>
              <a:t>Yatırım </a:t>
            </a:r>
            <a:r>
              <a:rPr lang="tr-TR" altLang="tr-TR" dirty="0"/>
              <a:t>Teşvik Uygulaması kapsamında +20%’ye varan destek</a:t>
            </a:r>
          </a:p>
        </p:txBody>
      </p:sp>
      <p:sp>
        <p:nvSpPr>
          <p:cNvPr id="5" name="Title 2"/>
          <p:cNvSpPr>
            <a:spLocks/>
          </p:cNvSpPr>
          <p:nvPr/>
        </p:nvSpPr>
        <p:spPr bwMode="auto">
          <a:xfrm>
            <a:off x="857250" y="357188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YURTDIŞI BİRİM, MARKA VE TANITIM DESTEĞİ</a:t>
            </a:r>
          </a:p>
        </p:txBody>
      </p:sp>
      <p:sp>
        <p:nvSpPr>
          <p:cNvPr id="6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tr-TR" altLang="tr-TR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Resi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079804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69" y="328613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23044" y="862409"/>
            <a:ext cx="8851900" cy="26892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tr-TR" sz="2000" dirty="0" smtClean="0">
              <a:solidFill>
                <a:srgbClr val="02001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cs typeface="Arial" pitchFamily="34" charset="0"/>
              </a:rPr>
              <a:t>TTM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tr-TR" sz="2000" dirty="0" smtClean="0">
                <a:cs typeface="Arial" pitchFamily="34" charset="0"/>
              </a:rPr>
              <a:t>Türkiye </a:t>
            </a:r>
            <a:r>
              <a:rPr lang="tr-TR" sz="2000" dirty="0">
                <a:cs typeface="Arial" pitchFamily="34" charset="0"/>
              </a:rPr>
              <a:t>Ticaret Merkezi: Kuruluş ve işleyişine ilişkin usul ve esasları Bakanlıkça belirlenen, işletici şirket tarafından yurt dışında açılan, Kullanıcı Şirketlerin Türkiye’de üretilen ürünlerinin tanıtım ve pazarlanmasında etkinlik sağlanması amacıyla mağaza/ofis/depo/showroom birimlerini bulunduran ve danışmanlık/ iş </a:t>
            </a:r>
            <a:r>
              <a:rPr lang="tr-TR" sz="2000" dirty="0" smtClean="0">
                <a:cs typeface="Arial" pitchFamily="34" charset="0"/>
              </a:rPr>
              <a:t>geliştirme </a:t>
            </a:r>
            <a:r>
              <a:rPr lang="tr-TR" sz="2000" dirty="0">
                <a:cs typeface="Arial" pitchFamily="34" charset="0"/>
              </a:rPr>
              <a:t>hizmetlerinin sunulduğu merkezler</a:t>
            </a:r>
            <a:r>
              <a:rPr lang="tr-TR" sz="2000" dirty="0" smtClean="0">
                <a:cs typeface="Arial" pitchFamily="34" charset="0"/>
              </a:rPr>
              <a:t>.</a:t>
            </a:r>
            <a:endParaRPr lang="tr-TR" sz="20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429625" y="6561138"/>
            <a:ext cx="571500" cy="252412"/>
          </a:xfrm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A61BF-BE77-4011-BD3D-9C6EDEE9D699}" type="slidenum">
              <a:rPr lang="en-US" altLang="tr-TR" sz="16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tr-TR" sz="1600">
              <a:solidFill>
                <a:srgbClr val="FFFFFF"/>
              </a:solidFill>
            </a:endParaRPr>
          </a:p>
        </p:txBody>
      </p:sp>
      <p:sp>
        <p:nvSpPr>
          <p:cNvPr id="100357" name="Rectangle 2"/>
          <p:cNvSpPr txBox="1">
            <a:spLocks/>
          </p:cNvSpPr>
          <p:nvPr/>
        </p:nvSpPr>
        <p:spPr bwMode="auto">
          <a:xfrm>
            <a:off x="25400" y="30043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tr-TR" sz="3200" b="1" dirty="0" smtClean="0">
                <a:solidFill>
                  <a:srgbClr val="FFFFFF"/>
                </a:solidFill>
              </a:rPr>
              <a:t>TÜRKİYE </a:t>
            </a:r>
            <a:r>
              <a:rPr lang="tr-TR" sz="3200" b="1" dirty="0">
                <a:solidFill>
                  <a:srgbClr val="FFFFFF"/>
                </a:solidFill>
              </a:rPr>
              <a:t>TİCARET MERKEZLERİ </a:t>
            </a:r>
            <a:endParaRPr lang="tr-TR" altLang="tr-TR" sz="3200" b="1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İçerik Yer Tutucusu 1"/>
          <p:cNvSpPr txBox="1">
            <a:spLocks/>
          </p:cNvSpPr>
          <p:nvPr/>
        </p:nvSpPr>
        <p:spPr bwMode="auto">
          <a:xfrm>
            <a:off x="319088" y="6126214"/>
            <a:ext cx="7815639" cy="62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tr-TR" sz="1400" dirty="0" smtClean="0">
                <a:solidFill>
                  <a:srgbClr val="FF0000"/>
                </a:solidFill>
              </a:rPr>
              <a:t>*</a:t>
            </a:r>
            <a:r>
              <a:rPr lang="tr-TR" altLang="tr-TR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tr-TR" altLang="tr-TR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Bakanlıkça belirlenen Hedef </a:t>
            </a:r>
            <a:r>
              <a:rPr lang="tr-TR" altLang="tr-TR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ve </a:t>
            </a:r>
            <a:r>
              <a:rPr lang="tr-TR" altLang="tr-TR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Öncelikli Ülkelerde destek oranı </a:t>
            </a:r>
            <a:r>
              <a:rPr lang="tr-TR" altLang="tr-TR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%15   artırılacaktır</a:t>
            </a:r>
            <a:endParaRPr lang="tr-TR" altLang="tr-TR" sz="1400" dirty="0">
              <a:solidFill>
                <a:srgbClr val="FF0000"/>
              </a:solidFill>
              <a:latin typeface="Arial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tr-TR" sz="1400" dirty="0" smtClean="0">
                <a:solidFill>
                  <a:srgbClr val="FF0000"/>
                </a:solidFill>
              </a:rPr>
              <a:t>** </a:t>
            </a:r>
            <a:r>
              <a:rPr lang="tr-TR" altLang="tr-TR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5 Yılın Sonunda Üstün Performans Sağlayan TTM’lere +5 Yıl </a:t>
            </a:r>
            <a:r>
              <a:rPr lang="tr-TR" altLang="tr-TR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Destek sağlanır.</a:t>
            </a:r>
            <a:endParaRPr lang="tr-TR" altLang="tr-TR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tr-TR" sz="1400" dirty="0"/>
          </a:p>
        </p:txBody>
      </p:sp>
      <p:pic>
        <p:nvPicPr>
          <p:cNvPr id="9" name="Resi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28196"/>
            <a:ext cx="7366000" cy="2610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913" y="325915"/>
            <a:ext cx="8230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17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75" y="403225"/>
            <a:ext cx="7818438" cy="39687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İHRACATA YÖNELİK DEVLET YARDIMLARI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921739"/>
              </p:ext>
            </p:extLst>
          </p:nvPr>
        </p:nvGraphicFramePr>
        <p:xfrm>
          <a:off x="32052" y="0"/>
          <a:ext cx="9234152" cy="644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30275" y="995361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298575" y="1564179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455066" y="2158999"/>
            <a:ext cx="384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30268" y="2776872"/>
            <a:ext cx="3857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37386" y="3483310"/>
            <a:ext cx="385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93650" y="4217093"/>
            <a:ext cx="3857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6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31942" y="5051849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13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tr-TR" altLang="tr-TR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289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857250" y="365125"/>
            <a:ext cx="785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TASARIM DESTEĞİ</a:t>
            </a: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3451225" y="1470025"/>
            <a:ext cx="5264150" cy="830263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dirty="0"/>
              <a:t>2008/2 Sayılı </a:t>
            </a:r>
            <a:r>
              <a:rPr lang="tr-TR" altLang="tr-TR" dirty="0">
                <a:solidFill>
                  <a:schemeClr val="tx2"/>
                </a:solidFill>
                <a:effectLst/>
              </a:rPr>
              <a:t>Tasarım Desteği</a:t>
            </a:r>
            <a:r>
              <a:rPr lang="tr-TR" altLang="tr-TR" dirty="0"/>
              <a:t> </a:t>
            </a:r>
            <a:r>
              <a:rPr lang="tr-TR" altLang="tr-TR" b="0" dirty="0">
                <a:solidFill>
                  <a:schemeClr val="tx1"/>
                </a:solidFill>
              </a:rPr>
              <a:t>Hakkında Tebliğ	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451225" y="2965558"/>
            <a:ext cx="5264150" cy="1200329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dirty="0" smtClean="0">
                <a:solidFill>
                  <a:schemeClr val="tx1"/>
                </a:solidFill>
                <a:effectLst/>
              </a:rPr>
              <a:t>Türkiye’de </a:t>
            </a:r>
            <a:r>
              <a:rPr lang="tr-TR" dirty="0">
                <a:solidFill>
                  <a:schemeClr val="tx1"/>
                </a:solidFill>
                <a:effectLst/>
              </a:rPr>
              <a:t>tasarım ve </a:t>
            </a:r>
            <a:r>
              <a:rPr lang="tr-TR" dirty="0" err="1">
                <a:solidFill>
                  <a:schemeClr val="tx1"/>
                </a:solidFill>
                <a:effectLst/>
              </a:rPr>
              <a:t>inovasyon</a:t>
            </a:r>
            <a:r>
              <a:rPr lang="tr-TR" dirty="0">
                <a:solidFill>
                  <a:schemeClr val="tx1"/>
                </a:solidFill>
                <a:effectLst/>
              </a:rPr>
              <a:t> kültürünün oluşturulması ve yaygınlaştırılması</a:t>
            </a:r>
          </a:p>
        </p:txBody>
      </p:sp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96294BE3-BE03-47AE-962F-B9E9A048A54B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34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451225" y="4804356"/>
            <a:ext cx="5264150" cy="1200329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effectLst/>
              </a:rPr>
              <a:t>Tasarımcı </a:t>
            </a:r>
            <a:r>
              <a:rPr lang="tr-TR" dirty="0">
                <a:solidFill>
                  <a:schemeClr val="tx1"/>
                </a:solidFill>
                <a:effectLst/>
              </a:rPr>
              <a:t>şirketleri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  <a:effectLst/>
              </a:rPr>
              <a:t>Tasarım ofisleri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  <a:effectLst/>
              </a:rPr>
              <a:t>İşbirliği </a:t>
            </a:r>
            <a:r>
              <a:rPr lang="tr-TR" dirty="0" smtClean="0">
                <a:solidFill>
                  <a:schemeClr val="tx1"/>
                </a:solidFill>
                <a:effectLst/>
              </a:rPr>
              <a:t>kuruluşları</a:t>
            </a:r>
            <a:endParaRPr lang="tr-TR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01150" y="3401096"/>
            <a:ext cx="1576052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AMAÇ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01150" y="1627859"/>
            <a:ext cx="1576051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MEVZUAT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01149" y="5158459"/>
            <a:ext cx="1576053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KAPSAM</a:t>
            </a:r>
          </a:p>
        </p:txBody>
      </p:sp>
      <p:sp>
        <p:nvSpPr>
          <p:cNvPr id="19" name="Sağ Ok 18"/>
          <p:cNvSpPr/>
          <p:nvPr/>
        </p:nvSpPr>
        <p:spPr>
          <a:xfrm>
            <a:off x="2680125" y="1772634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Sağ Ok 19"/>
          <p:cNvSpPr/>
          <p:nvPr/>
        </p:nvSpPr>
        <p:spPr>
          <a:xfrm>
            <a:off x="2678571" y="3565723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ağ Ok 20"/>
          <p:cNvSpPr/>
          <p:nvPr/>
        </p:nvSpPr>
        <p:spPr>
          <a:xfrm>
            <a:off x="2664138" y="5208684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69" y="332649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 idx="4294967295"/>
          </p:nvPr>
        </p:nvSpPr>
        <p:spPr>
          <a:xfrm>
            <a:off x="777875" y="354013"/>
            <a:ext cx="7908925" cy="396875"/>
          </a:xfrm>
        </p:spPr>
        <p:txBody>
          <a:bodyPr/>
          <a:lstStyle/>
          <a:p>
            <a:pPr eaLnBrk="1" hangingPunct="1"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rPr>
              <a:t>TASARIMCI ŞİRKETLERİ, TASARIM OFİSLERİ VE İŞBİRLİĞİ KURULUŞLARININ DESTEKLENMESİ</a:t>
            </a:r>
            <a:endParaRPr lang="tr-TR" sz="1800" b="1" dirty="0">
              <a:solidFill>
                <a:schemeClr val="bg1"/>
              </a:solidFill>
              <a:effectLst>
                <a:outerShdw blurRad="50800" dist="38100" dir="18900000" algn="bl" rotWithShape="0">
                  <a:srgbClr val="4D968B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tr-TR" altLang="tr-TR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59483"/>
              </p:ext>
            </p:extLst>
          </p:nvPr>
        </p:nvGraphicFramePr>
        <p:xfrm>
          <a:off x="558801" y="1206499"/>
          <a:ext cx="8127999" cy="4720816"/>
        </p:xfrm>
        <a:graphic>
          <a:graphicData uri="http://schemas.openxmlformats.org/drawingml/2006/table">
            <a:tbl>
              <a:tblPr/>
              <a:tblGrid>
                <a:gridCol w="1396221"/>
                <a:gridCol w="1129443"/>
                <a:gridCol w="1181801"/>
                <a:gridCol w="1428633"/>
                <a:gridCol w="977354"/>
                <a:gridCol w="2014547"/>
              </a:tblGrid>
              <a:tr h="31177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TASARIM DESTEĞİ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23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Destek Kalemi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Destek Oranı % 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Destek Limiti</a:t>
                      </a: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Süre/Adet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Faydalanıcı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 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 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chemeClr val="accent2"/>
                          </a:solidFill>
                          <a:effectLst/>
                          <a:latin typeface="Arial Tur" panose="020B0604020202020204" pitchFamily="34" charset="0"/>
                        </a:rPr>
                        <a:t>Tasarımcı Şirketleri 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 Tur" panose="020B0604020202020204" pitchFamily="34" charset="0"/>
                        </a:rPr>
                        <a:t>Tasarım Ofisleri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 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 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7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 panose="020B0604020202020204" pitchFamily="34" charset="0"/>
                        </a:rPr>
                        <a:t>Reklam, Tanıtım, Pazarlama 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50%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300.000 $yıl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150.000 $/yıl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4 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Tasarımcı Şirketleri - Tasarım Ofisleri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 panose="020B0604020202020204" pitchFamily="34" charset="0"/>
                        </a:rPr>
                        <a:t>Kira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200.000 $/yıl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100.000 $/yıl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37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 panose="020B0604020202020204" pitchFamily="34" charset="0"/>
                        </a:rPr>
                        <a:t> Kurulum/Dekorasyon  Giderleri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100.000 $/yıl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50.000 $/yıl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369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 panose="020B0604020202020204" pitchFamily="34" charset="0"/>
                        </a:rPr>
                        <a:t>Patent, Faydalı Model ve Endüstriyel Tasarım Tescili </a:t>
                      </a:r>
                      <a:r>
                        <a:rPr lang="tr-TR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Tur" panose="020B0604020202020204" pitchFamily="34" charset="0"/>
                        </a:rPr>
                        <a:t>Giderli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50.000 $/yıl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50.000 $/yıl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37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 panose="020B0604020202020204" pitchFamily="34" charset="0"/>
                        </a:rPr>
                        <a:t> Tasarımcıların Brüt Maaş Giderleri  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150.000 $/yıl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200.000 $/yıl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905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 panose="020B0604020202020204" pitchFamily="34" charset="0"/>
                        </a:rPr>
                        <a:t>Danışmanlık Giderleri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200.000 $/yıl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100.000 $/yıl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55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 panose="020B0604020202020204" pitchFamily="34" charset="0"/>
                        </a:rPr>
                        <a:t> 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369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 panose="020B0604020202020204" pitchFamily="34" charset="0"/>
                        </a:rPr>
                        <a:t>Tanıtım (Tasarım Yarışmaları Organizasyonları vb.)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>
                          <a:solidFill>
                            <a:srgbClr val="02001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>
                          <a:solidFill>
                            <a:srgbClr val="020010"/>
                          </a:solidFill>
                          <a:effectLst/>
                          <a:latin typeface="Calibri" panose="020F0502020204030204" pitchFamily="34" charset="0"/>
                        </a:rPr>
                        <a:t>300.000 $/yıl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>
                          <a:solidFill>
                            <a:srgbClr val="020010"/>
                          </a:solidFill>
                          <a:effectLst/>
                          <a:latin typeface="Calibri" panose="020F0502020204030204" pitchFamily="34" charset="0"/>
                        </a:rPr>
                        <a:t>Faaliyet Bazında Destek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020010"/>
                          </a:solidFill>
                          <a:effectLst/>
                          <a:latin typeface="Calibri" panose="020F0502020204030204" pitchFamily="34" charset="0"/>
                        </a:rPr>
                        <a:t>İşbirliği Kuruluşları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33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 panose="020B0604020202020204" pitchFamily="34" charset="0"/>
                        </a:rPr>
                        <a:t>Tasarım Yarışmalarında Dereceye Giren Tasarımcıların Yurtdışı Eğitim ve Yaşam Giderleri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Yıllık Azami 30 Adet Tasarımcı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020010"/>
                          </a:solidFill>
                          <a:effectLst/>
                          <a:latin typeface="Calibri" panose="020F0502020204030204" pitchFamily="34" charset="0"/>
                        </a:rPr>
                        <a:t>1.500 $/ay 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969" y="340223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 bwMode="auto">
          <a:xfrm>
            <a:off x="0" y="332656"/>
            <a:ext cx="9143999" cy="5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altLang="tr-TR" sz="3200" b="1" dirty="0" smtClean="0">
                <a:solidFill>
                  <a:prstClr val="white"/>
                </a:solidFill>
              </a:rPr>
              <a:t>TASARIM DESTEĞİ</a:t>
            </a:r>
          </a:p>
        </p:txBody>
      </p:sp>
      <p:sp>
        <p:nvSpPr>
          <p:cNvPr id="16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fld id="{F334BFE6-68EA-4803-BC8D-1FF09260BDCF}" type="slidenum">
              <a:rPr lang="en-US" altLang="tr-TR" sz="1400" b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defTabSz="914400">
                <a:defRPr/>
              </a:pPr>
              <a:t>36</a:t>
            </a:fld>
            <a:endParaRPr lang="en-US" altLang="tr-TR" sz="1400" b="0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03" y="332656"/>
            <a:ext cx="939801" cy="619804"/>
          </a:xfrm>
          <a:prstGeom prst="rect">
            <a:avLst/>
          </a:prstGeom>
        </p:spPr>
      </p:pic>
      <p:sp>
        <p:nvSpPr>
          <p:cNvPr id="2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04880"/>
              </p:ext>
            </p:extLst>
          </p:nvPr>
        </p:nvGraphicFramePr>
        <p:xfrm>
          <a:off x="457200" y="1422401"/>
          <a:ext cx="8229601" cy="4571998"/>
        </p:xfrm>
        <a:graphic>
          <a:graphicData uri="http://schemas.openxmlformats.org/drawingml/2006/table">
            <a:tbl>
              <a:tblPr/>
              <a:tblGrid>
                <a:gridCol w="1413674"/>
                <a:gridCol w="2340135"/>
                <a:gridCol w="1446491"/>
                <a:gridCol w="989572"/>
                <a:gridCol w="2039729"/>
              </a:tblGrid>
              <a:tr h="45093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TASARIM ve ÜRÜN GELİŞTİRME PROJELERİNİN DESTEKLENMESİ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89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Destek Kalemi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Destek Oranı % 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Destek Limiti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Süre/Adet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Faydalanıcı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077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Tasarımcı Modelist Mühendis Brüt Maaş Giderleri  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300" b="1" i="0" u="none" strike="noStrike" dirty="0">
                          <a:solidFill>
                            <a:srgbClr val="02001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1" i="0" u="none" strike="noStrike" dirty="0">
                          <a:solidFill>
                            <a:srgbClr val="020010"/>
                          </a:solidFill>
                          <a:effectLst/>
                          <a:latin typeface="Calibri" panose="020F0502020204030204" pitchFamily="34" charset="0"/>
                        </a:rPr>
                        <a:t>1.000.000 $ / Proje Başına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300" b="1" i="0" u="none" strike="noStrike">
                          <a:solidFill>
                            <a:srgbClr val="020010"/>
                          </a:solidFill>
                          <a:effectLst/>
                          <a:latin typeface="Calibri" panose="020F0502020204030204" pitchFamily="34" charset="0"/>
                        </a:rPr>
                        <a:t>3+2 Yıl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300" b="1" i="0" u="none" strike="noStrike" dirty="0">
                          <a:solidFill>
                            <a:srgbClr val="020010"/>
                          </a:solidFill>
                          <a:effectLst/>
                          <a:latin typeface="Calibri" panose="020F0502020204030204" pitchFamily="34" charset="0"/>
                        </a:rPr>
                        <a:t>Şirketler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Alet Techizat Malzeme Yazılım Giderleri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1" i="0" u="none" strike="noStrike">
                          <a:solidFill>
                            <a:srgbClr val="020010"/>
                          </a:solidFill>
                          <a:effectLst/>
                          <a:latin typeface="Calibri" panose="020F0502020204030204" pitchFamily="34" charset="0"/>
                        </a:rPr>
                        <a:t>250.000 $ / Proje Başına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7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Seyahat ve Web Sitesi Üyeliği Giderleri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1" i="0" u="none" strike="noStrike" dirty="0">
                          <a:solidFill>
                            <a:srgbClr val="020010"/>
                          </a:solidFill>
                          <a:effectLst/>
                          <a:latin typeface="Calibri" panose="020F0502020204030204" pitchFamily="34" charset="0"/>
                        </a:rPr>
                        <a:t>150.000 $ / Proje Başına</a:t>
                      </a: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780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75" y="403225"/>
            <a:ext cx="7818438" cy="39687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İHRACATA YÖNELİK DEVLET YARDIMLARI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91876"/>
              </p:ext>
            </p:extLst>
          </p:nvPr>
        </p:nvGraphicFramePr>
        <p:xfrm>
          <a:off x="32052" y="0"/>
          <a:ext cx="9234152" cy="644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30275" y="995361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298575" y="1564179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455066" y="2158999"/>
            <a:ext cx="384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30268" y="2776872"/>
            <a:ext cx="3857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37386" y="3483310"/>
            <a:ext cx="385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93650" y="4217093"/>
            <a:ext cx="3857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31942" y="5051849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7</a:t>
            </a:r>
          </a:p>
        </p:txBody>
      </p:sp>
      <p:sp>
        <p:nvSpPr>
          <p:cNvPr id="13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tr-TR" altLang="tr-TR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29</a:t>
            </a:r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632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857250" y="365125"/>
            <a:ext cx="785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MARKA VE </a:t>
            </a:r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TURQUALITY </a:t>
            </a: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DESTEĞİ</a:t>
            </a: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3438346" y="988298"/>
            <a:ext cx="5447224" cy="1323439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000" dirty="0"/>
              <a:t>2006/4 Sayılı </a:t>
            </a:r>
            <a:r>
              <a:rPr lang="tr-TR" altLang="tr-TR" sz="2000" dirty="0">
                <a:solidFill>
                  <a:schemeClr val="tx2"/>
                </a:solidFill>
                <a:effectLst/>
              </a:rPr>
              <a:t>Türk Ürünlerinin Yurtdışında Markalaşması, Türk Malı İmajının Yerleştirilmesi ve </a:t>
            </a:r>
            <a:r>
              <a:rPr lang="tr-TR" altLang="tr-TR" sz="2000" dirty="0" err="1">
                <a:solidFill>
                  <a:schemeClr val="tx2"/>
                </a:solidFill>
                <a:effectLst/>
              </a:rPr>
              <a:t>Turquality’nin</a:t>
            </a:r>
            <a:r>
              <a:rPr lang="tr-TR" altLang="tr-TR" sz="2000" dirty="0">
                <a:solidFill>
                  <a:schemeClr val="tx2"/>
                </a:solidFill>
                <a:effectLst/>
              </a:rPr>
              <a:t> Desteklenmesi</a:t>
            </a:r>
            <a:r>
              <a:rPr lang="tr-TR" altLang="tr-TR" sz="2000" dirty="0"/>
              <a:t> </a:t>
            </a:r>
            <a:r>
              <a:rPr lang="tr-TR" altLang="tr-TR" sz="2000" dirty="0">
                <a:solidFill>
                  <a:schemeClr val="tx1"/>
                </a:solidFill>
                <a:effectLst/>
              </a:rPr>
              <a:t>Hakkında Tebliğ	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438346" y="2710814"/>
            <a:ext cx="5447225" cy="1938992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 defTabSz="914400" eaLnBrk="1" hangingPunct="1">
              <a:defRPr sz="2400" b="1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effectLst/>
              </a:rPr>
              <a:t>Markalaşma </a:t>
            </a:r>
            <a:r>
              <a:rPr lang="tr-TR" sz="2000" dirty="0">
                <a:solidFill>
                  <a:schemeClr val="tx1"/>
                </a:solidFill>
                <a:effectLst/>
              </a:rPr>
              <a:t>bilinci ve sürecini hızlandırmak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effectLst/>
              </a:rPr>
              <a:t>Mallarımızın dış pazarlara girişini ve tutundurulmalarını kolaylaştırmak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effectLst/>
              </a:rPr>
              <a:t>Olumlu Türk malı imajı sağlamak ve yerleştirmek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effectLst/>
              </a:rPr>
              <a:t>Dünya çapında markalar oluşturmak</a:t>
            </a:r>
          </a:p>
        </p:txBody>
      </p:sp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10E675E1-DB7F-4F60-82EE-0A85F4FDBBAC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38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438345" y="5120872"/>
            <a:ext cx="5447225" cy="40011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 defTabSz="914400" eaLnBrk="1" hangingPunct="1">
              <a:defRPr sz="2000" b="1" u="none">
                <a:effectLst/>
                <a:latin typeface="+mn-lt"/>
                <a:cs typeface="Arial" charset="0"/>
              </a:defRPr>
            </a:lvl1pPr>
            <a:lvl2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dirty="0"/>
              <a:t>Şirketler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9396" y="3349280"/>
            <a:ext cx="1687805" cy="492443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AMAÇ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89398" y="1403797"/>
            <a:ext cx="1687804" cy="492443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MEVZUAT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9397" y="4934397"/>
            <a:ext cx="1687806" cy="492443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>
                <a:latin typeface="+mn-lt"/>
              </a:defRPr>
            </a:lvl1pPr>
          </a:lstStyle>
          <a:p>
            <a:r>
              <a:rPr lang="tr-TR" dirty="0"/>
              <a:t>KAPSAM</a:t>
            </a:r>
          </a:p>
        </p:txBody>
      </p:sp>
      <p:sp>
        <p:nvSpPr>
          <p:cNvPr id="19" name="Sağ Ok 18"/>
          <p:cNvSpPr/>
          <p:nvPr/>
        </p:nvSpPr>
        <p:spPr>
          <a:xfrm>
            <a:off x="2638430" y="1584996"/>
            <a:ext cx="629719" cy="59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Sağ Ok 19"/>
          <p:cNvSpPr/>
          <p:nvPr/>
        </p:nvSpPr>
        <p:spPr>
          <a:xfrm>
            <a:off x="2636876" y="3378085"/>
            <a:ext cx="629719" cy="59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ağ Ok 20"/>
          <p:cNvSpPr/>
          <p:nvPr/>
        </p:nvSpPr>
        <p:spPr>
          <a:xfrm>
            <a:off x="2622443" y="5021046"/>
            <a:ext cx="629719" cy="59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69" y="336123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12124" y="1775875"/>
            <a:ext cx="3583614" cy="32316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altLang="tr-TR" sz="2400" b="1" dirty="0" err="1">
                <a:ea typeface="MS PGothic" pitchFamily="34" charset="-128"/>
              </a:rPr>
              <a:t>Capital</a:t>
            </a:r>
            <a:r>
              <a:rPr lang="tr-TR" altLang="tr-TR" sz="2400" b="1" dirty="0">
                <a:ea typeface="MS PGothic" pitchFamily="34" charset="-128"/>
              </a:rPr>
              <a:t> Dergisi</a:t>
            </a:r>
            <a:endParaRPr lang="tr-TR" altLang="tr-TR" sz="2800" b="1" dirty="0">
              <a:ea typeface="MS PGothic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tr-TR" sz="2400" b="1" i="1" dirty="0" smtClean="0"/>
              <a:t>“</a:t>
            </a:r>
            <a:r>
              <a:rPr lang="tr-TR" altLang="ja-JP" sz="2400" b="1" i="1" dirty="0" smtClean="0"/>
              <a:t> </a:t>
            </a:r>
            <a:r>
              <a:rPr lang="tr-TR" altLang="ja-JP" sz="2400" b="1" i="1" dirty="0"/>
              <a:t>Dünyanın devlet destekli ilk ve tek markalaşma programı  TURQUALITY</a:t>
            </a:r>
            <a:r>
              <a:rPr lang="tr-TR" altLang="ja-JP" sz="2400" b="1" i="1" baseline="30000" dirty="0"/>
              <a:t>® </a:t>
            </a:r>
            <a:r>
              <a:rPr lang="tr-TR" altLang="ja-JP" sz="2400" b="1" i="1" dirty="0" err="1"/>
              <a:t>Capital</a:t>
            </a:r>
            <a:r>
              <a:rPr lang="tr-TR" altLang="ja-JP" sz="2400" b="1" i="1" dirty="0"/>
              <a:t> Dergisinin yaptığı araştırmada </a:t>
            </a:r>
            <a:r>
              <a:rPr lang="tr-TR" altLang="ja-JP" sz="2400" b="1" i="1" dirty="0">
                <a:solidFill>
                  <a:srgbClr val="FF0000"/>
                </a:solidFill>
              </a:rPr>
              <a:t>son 10 yıla damgasını vuran projeler</a:t>
            </a:r>
            <a:r>
              <a:rPr lang="tr-TR" altLang="ja-JP" sz="2400" b="1" i="1" dirty="0"/>
              <a:t> arasında yer aldı.</a:t>
            </a:r>
            <a:r>
              <a:rPr lang="ja-JP" altLang="tr-TR" sz="2400" b="1" i="1" dirty="0"/>
              <a:t>”</a:t>
            </a:r>
            <a:endParaRPr lang="tr-TR" altLang="tr-TR" sz="2400" b="1" i="1" dirty="0">
              <a:ea typeface="MS PGothic" pitchFamily="34" charset="-128"/>
            </a:endParaRPr>
          </a:p>
        </p:txBody>
      </p:sp>
      <p:pic>
        <p:nvPicPr>
          <p:cNvPr id="55299" name="Picture 7" descr="capita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636838"/>
            <a:ext cx="403225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>
            <a:spLocks/>
          </p:cNvSpPr>
          <p:nvPr/>
        </p:nvSpPr>
        <p:spPr bwMode="auto">
          <a:xfrm>
            <a:off x="857250" y="365125"/>
            <a:ext cx="785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MARKA VE </a:t>
            </a:r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TURQUALITY </a:t>
            </a: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DESTEĞİ</a:t>
            </a:r>
          </a:p>
        </p:txBody>
      </p:sp>
      <p:sp>
        <p:nvSpPr>
          <p:cNvPr id="7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tr-TR" altLang="tr-TR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</a:t>
            </a:r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473" y="365125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DFEA5-6A27-4F64-B93A-2946D38D18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634802" y="332712"/>
            <a:ext cx="8028383" cy="396000"/>
          </a:xfrm>
        </p:spPr>
        <p:txBody>
          <a:bodyPr/>
          <a:lstStyle/>
          <a:p>
            <a:pPr algn="ctr"/>
            <a:r>
              <a:rPr lang="tr-TR" sz="2800" dirty="0" smtClean="0"/>
              <a:t>İHRACATA YÖNELİK DEVLET YARDIMLARI</a:t>
            </a:r>
            <a:endParaRPr lang="tr-TR" sz="2800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21258" y="884459"/>
            <a:ext cx="474248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Hedef Ülkeler</a:t>
            </a:r>
            <a:endParaRPr lang="tr-TR" sz="3200" i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32073" y="1412974"/>
            <a:ext cx="7854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İhracatımızın ülke ve pazar açısından çeşitlendirilmesi ve firmalarımızın hedef pazar olarak nitelenen ülkelere yönlendirilebilmelerini </a:t>
            </a:r>
            <a:r>
              <a:rPr lang="tr-T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teminen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her yıl belirlenen ülkeler.</a:t>
            </a:r>
          </a:p>
        </p:txBody>
      </p:sp>
      <p:graphicFrame>
        <p:nvGraphicFramePr>
          <p:cNvPr id="9" name="Group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54362"/>
              </p:ext>
            </p:extLst>
          </p:nvPr>
        </p:nvGraphicFramePr>
        <p:xfrm>
          <a:off x="1073033" y="3340815"/>
          <a:ext cx="6926724" cy="3076469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3463362"/>
                <a:gridCol w="3463362"/>
              </a:tblGrid>
              <a:tr h="393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2016-2017 Yılı Hedef Ülkeleri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A.B.D. 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KAZAKİSTAN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BREZİLYA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KENYA</a:t>
                      </a: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Ç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İN HALK CUMHURİYETİ 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MEKSİKA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ENDONEZYA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NİJERYA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ETİYOPYA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PERU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G.AFRİKA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POLONYA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HİNDİSTAN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TAYLAND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JAPONYA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6" marR="91476" marT="45739" marB="45739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Isosceles Triangle 26"/>
          <p:cNvSpPr/>
          <p:nvPr/>
        </p:nvSpPr>
        <p:spPr>
          <a:xfrm rot="10800000">
            <a:off x="3853684" y="3042724"/>
            <a:ext cx="1365421" cy="298091"/>
          </a:xfrm>
          <a:prstGeom prst="triangl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1812925" y="6508750"/>
            <a:ext cx="5672138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İhracat </a:t>
            </a:r>
            <a:r>
              <a:rPr lang="en-US" b="1" dirty="0" err="1" smtClean="0">
                <a:solidFill>
                  <a:schemeClr val="bg1"/>
                </a:solidFill>
              </a:rPr>
              <a:t>Genel</a:t>
            </a:r>
            <a:r>
              <a:rPr lang="en-US" b="1" dirty="0" smtClean="0">
                <a:solidFill>
                  <a:schemeClr val="bg1"/>
                </a:solidFill>
              </a:rPr>
              <a:t> Müdürlüğü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71" y="301021"/>
            <a:ext cx="822866" cy="5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2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Dikdörtgen 1"/>
          <p:cNvSpPr>
            <a:spLocks noChangeArrowheads="1"/>
          </p:cNvSpPr>
          <p:nvPr/>
        </p:nvSpPr>
        <p:spPr bwMode="auto">
          <a:xfrm>
            <a:off x="-518096" y="5383386"/>
            <a:ext cx="9055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algn="ctr" defTabSz="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tr-TR" altLang="tr-TR" sz="2000" b="1" dirty="0" smtClean="0">
                <a:solidFill>
                  <a:srgbClr val="020010"/>
                </a:solidFill>
              </a:rPr>
              <a:t>Türkiye</a:t>
            </a:r>
            <a:r>
              <a:rPr lang="tr-TR" altLang="en-US" sz="2000" b="1" dirty="0" smtClean="0">
                <a:solidFill>
                  <a:srgbClr val="020010"/>
                </a:solidFill>
              </a:rPr>
              <a:t>’</a:t>
            </a:r>
            <a:r>
              <a:rPr lang="tr-TR" altLang="tr-TR" sz="2000" b="1" dirty="0" smtClean="0">
                <a:solidFill>
                  <a:srgbClr val="020010"/>
                </a:solidFill>
              </a:rPr>
              <a:t>nin </a:t>
            </a:r>
            <a:r>
              <a:rPr lang="tr-TR" altLang="tr-TR" sz="2000" b="1" dirty="0">
                <a:solidFill>
                  <a:srgbClr val="020010"/>
                </a:solidFill>
              </a:rPr>
              <a:t>İhracat Birim Fiyatı   </a:t>
            </a:r>
            <a:r>
              <a:rPr lang="tr-TR" altLang="tr-TR" sz="2000" b="1" dirty="0">
                <a:solidFill>
                  <a:srgbClr val="FF0000"/>
                </a:solidFill>
              </a:rPr>
              <a:t>1,54 $/kg</a:t>
            </a:r>
            <a:r>
              <a:rPr lang="tr-TR" altLang="tr-TR" sz="2000" b="1" dirty="0">
                <a:solidFill>
                  <a:srgbClr val="494949"/>
                </a:solidFill>
              </a:rPr>
              <a:t> </a:t>
            </a:r>
          </a:p>
          <a:p>
            <a:pPr marL="533400" algn="ctr" defTabSz="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tr-TR" altLang="tr-TR" sz="2000" b="1" dirty="0">
                <a:solidFill>
                  <a:srgbClr val="020010"/>
                </a:solidFill>
              </a:rPr>
              <a:t>TURQUALITY®/Marka Firmalarında bu rakam </a:t>
            </a:r>
            <a:r>
              <a:rPr lang="tr-TR" altLang="tr-TR" sz="2000" b="1" dirty="0">
                <a:solidFill>
                  <a:srgbClr val="FF0000"/>
                </a:solidFill>
              </a:rPr>
              <a:t>3,28 $/kg</a:t>
            </a:r>
          </a:p>
        </p:txBody>
      </p:sp>
      <p:pic>
        <p:nvPicPr>
          <p:cNvPr id="8" name="Picture 91" descr="TQ_logo_dikdört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2738438" cy="1281113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graphicFrame>
        <p:nvGraphicFramePr>
          <p:cNvPr id="3" name="Diyagram 2"/>
          <p:cNvGraphicFramePr/>
          <p:nvPr>
            <p:extLst/>
          </p:nvPr>
        </p:nvGraphicFramePr>
        <p:xfrm>
          <a:off x="107504" y="12372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6300192" y="1052736"/>
            <a:ext cx="2555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AMAÇ</a:t>
            </a:r>
          </a:p>
          <a:p>
            <a:pPr algn="ctr"/>
            <a:endParaRPr lang="tr-TR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  <a:p>
            <a:pPr algn="ctr"/>
            <a:r>
              <a:rPr lang="tr-TR" sz="2400" b="1" dirty="0" smtClean="0">
                <a:solidFill>
                  <a:srgbClr val="494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YÜKSEK </a:t>
            </a:r>
            <a:r>
              <a:rPr lang="tr-TR" sz="2400" b="1" dirty="0">
                <a:solidFill>
                  <a:srgbClr val="494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KATMA DEĞERLİ İHRACAT</a:t>
            </a:r>
          </a:p>
        </p:txBody>
      </p:sp>
      <p:sp>
        <p:nvSpPr>
          <p:cNvPr id="11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fld id="{F334BFE6-68EA-4803-BC8D-1FF09260BDCF}" type="slidenum">
              <a:rPr lang="en-US" altLang="tr-TR" sz="14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defTabSz="914400">
                <a:defRPr/>
              </a:pPr>
              <a:t>40</a:t>
            </a:fld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78" y="5727477"/>
            <a:ext cx="1109261" cy="731564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 bwMode="auto">
          <a:xfrm>
            <a:off x="0" y="296863"/>
            <a:ext cx="9143999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altLang="tr-TR" sz="3200" b="1" dirty="0">
                <a:solidFill>
                  <a:schemeClr val="bg1"/>
                </a:solidFill>
              </a:rPr>
              <a:t>TURQUALITY® - MARKA DESTEĞİ</a:t>
            </a:r>
            <a:endParaRPr lang="tr-TR" altLang="tr-TR" sz="3200" b="1" dirty="0" smtClean="0">
              <a:solidFill>
                <a:schemeClr val="bg1"/>
              </a:solidFill>
            </a:endParaRPr>
          </a:p>
        </p:txBody>
      </p:sp>
      <p:sp>
        <p:nvSpPr>
          <p:cNvPr id="10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5473" y="317581"/>
            <a:ext cx="8230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79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47700" y="377825"/>
            <a:ext cx="8027988" cy="39687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4400" dirty="0" smtClean="0"/>
              <a:t>Marka Programı</a:t>
            </a:r>
            <a:endParaRPr lang="tr-TR" sz="4400" dirty="0"/>
          </a:p>
        </p:txBody>
      </p:sp>
      <p:cxnSp>
        <p:nvCxnSpPr>
          <p:cNvPr id="58371" name="_s69639"/>
          <p:cNvCxnSpPr>
            <a:cxnSpLocks noChangeShapeType="1"/>
            <a:stCxn id="58381" idx="1"/>
            <a:endCxn id="12" idx="2"/>
          </p:cNvCxnSpPr>
          <p:nvPr/>
        </p:nvCxnSpPr>
        <p:spPr bwMode="auto">
          <a:xfrm rot="10800000">
            <a:off x="4551363" y="1746250"/>
            <a:ext cx="550862" cy="2941638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58372" name="_s69641"/>
          <p:cNvCxnSpPr>
            <a:cxnSpLocks noChangeShapeType="1"/>
            <a:stCxn id="58380" idx="1"/>
            <a:endCxn id="12" idx="2"/>
          </p:cNvCxnSpPr>
          <p:nvPr/>
        </p:nvCxnSpPr>
        <p:spPr bwMode="auto">
          <a:xfrm rot="10800000">
            <a:off x="4551363" y="1746250"/>
            <a:ext cx="550862" cy="1770063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58373" name="_s69642"/>
          <p:cNvCxnSpPr>
            <a:cxnSpLocks noChangeShapeType="1"/>
            <a:stCxn id="58379" idx="3"/>
            <a:endCxn id="12" idx="2"/>
          </p:cNvCxnSpPr>
          <p:nvPr/>
        </p:nvCxnSpPr>
        <p:spPr bwMode="auto">
          <a:xfrm flipV="1">
            <a:off x="4041775" y="1746250"/>
            <a:ext cx="509588" cy="1770063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58374" name="_s69643"/>
          <p:cNvCxnSpPr>
            <a:cxnSpLocks noChangeShapeType="1"/>
            <a:stCxn id="58378" idx="1"/>
            <a:endCxn id="12" idx="2"/>
          </p:cNvCxnSpPr>
          <p:nvPr/>
        </p:nvCxnSpPr>
        <p:spPr bwMode="auto">
          <a:xfrm rot="10800000">
            <a:off x="4551363" y="1746250"/>
            <a:ext cx="550862" cy="600075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58375" name="_s69644"/>
          <p:cNvCxnSpPr>
            <a:cxnSpLocks noChangeShapeType="1"/>
            <a:stCxn id="58377" idx="3"/>
            <a:endCxn id="12" idx="2"/>
          </p:cNvCxnSpPr>
          <p:nvPr/>
        </p:nvCxnSpPr>
        <p:spPr bwMode="auto">
          <a:xfrm flipV="1">
            <a:off x="4046538" y="1746250"/>
            <a:ext cx="504825" cy="600075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sp>
        <p:nvSpPr>
          <p:cNvPr id="12" name="_s69645"/>
          <p:cNvSpPr>
            <a:spLocks noChangeArrowheads="1"/>
          </p:cNvSpPr>
          <p:nvPr/>
        </p:nvSpPr>
        <p:spPr bwMode="auto">
          <a:xfrm>
            <a:off x="3587750" y="995363"/>
            <a:ext cx="1925638" cy="7508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tr-TR" sz="1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tr-TR" sz="15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DESTEK SÜRESİ:	</a:t>
            </a: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 yıl</a:t>
            </a:r>
          </a:p>
          <a:p>
            <a:pPr eaLnBrk="1" hangingPunct="1">
              <a:defRPr/>
            </a:pPr>
            <a:r>
              <a:rPr lang="tr-T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DESTEK ORANI:	</a:t>
            </a: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%50</a:t>
            </a:r>
          </a:p>
          <a:p>
            <a:pPr eaLnBrk="1" hangingPunct="1">
              <a:defRPr/>
            </a:pPr>
            <a:endParaRPr lang="tr-T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8377" name="_s69646"/>
          <p:cNvSpPr>
            <a:spLocks noChangeArrowheads="1"/>
          </p:cNvSpPr>
          <p:nvPr/>
        </p:nvSpPr>
        <p:spPr bwMode="auto">
          <a:xfrm>
            <a:off x="700088" y="1843088"/>
            <a:ext cx="3346450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MARKA-PATENT TESCİL</a:t>
            </a:r>
          </a:p>
          <a:p>
            <a:pPr algn="ctr" eaLnBrk="1" hangingPunct="1"/>
            <a:r>
              <a:rPr lang="tr-TR" altLang="tr-TR" b="1" dirty="0"/>
              <a:t>(yıllık 50.000 USD)</a:t>
            </a:r>
          </a:p>
        </p:txBody>
      </p:sp>
      <p:sp>
        <p:nvSpPr>
          <p:cNvPr id="58378" name="_s69647"/>
          <p:cNvSpPr>
            <a:spLocks noChangeArrowheads="1"/>
          </p:cNvSpPr>
          <p:nvPr/>
        </p:nvSpPr>
        <p:spPr bwMode="auto">
          <a:xfrm>
            <a:off x="5102225" y="1843088"/>
            <a:ext cx="3346450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endParaRPr lang="tr-TR" altLang="tr-TR" sz="1600" b="1" dirty="0"/>
          </a:p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KİRA </a:t>
            </a:r>
          </a:p>
          <a:p>
            <a:pPr algn="ctr" eaLnBrk="1" hangingPunct="1"/>
            <a:r>
              <a:rPr lang="tr-TR" altLang="tr-TR" b="1" dirty="0"/>
              <a:t>(yıllık 1.300.000 USD) </a:t>
            </a:r>
          </a:p>
          <a:p>
            <a:pPr algn="ctr" eaLnBrk="1" hangingPunct="1"/>
            <a:r>
              <a:rPr lang="tr-TR" altLang="tr-TR" sz="1600" b="1" dirty="0"/>
              <a:t>(Mağaza, </a:t>
            </a:r>
            <a:r>
              <a:rPr lang="tr-TR" altLang="tr-TR" sz="1600" b="1" dirty="0" err="1"/>
              <a:t>showroom,reyon</a:t>
            </a:r>
            <a:r>
              <a:rPr lang="tr-TR" altLang="tr-TR" sz="1600" b="1" dirty="0"/>
              <a:t>, </a:t>
            </a:r>
          </a:p>
          <a:p>
            <a:pPr algn="ctr" eaLnBrk="1" hangingPunct="1"/>
            <a:r>
              <a:rPr lang="tr-TR" altLang="tr-TR" sz="1600" b="1" dirty="0"/>
              <a:t>raf, </a:t>
            </a:r>
            <a:r>
              <a:rPr lang="tr-TR" altLang="tr-TR" sz="1600" b="1" dirty="0" err="1"/>
              <a:t>corner</a:t>
            </a:r>
            <a:r>
              <a:rPr lang="tr-TR" altLang="tr-TR" sz="1600" b="1" dirty="0"/>
              <a:t>, kafe, restoran vb.)</a:t>
            </a:r>
          </a:p>
          <a:p>
            <a:pPr algn="ctr" eaLnBrk="1" hangingPunct="1"/>
            <a:endParaRPr lang="tr-TR" altLang="tr-TR" sz="1600" b="1" dirty="0"/>
          </a:p>
        </p:txBody>
      </p:sp>
      <p:sp>
        <p:nvSpPr>
          <p:cNvPr id="58379" name="_s69648"/>
          <p:cNvSpPr>
            <a:spLocks noChangeArrowheads="1"/>
          </p:cNvSpPr>
          <p:nvPr/>
        </p:nvSpPr>
        <p:spPr bwMode="auto">
          <a:xfrm>
            <a:off x="695325" y="3013075"/>
            <a:ext cx="3346450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SERTİFİKASYON</a:t>
            </a:r>
          </a:p>
          <a:p>
            <a:pPr algn="ctr" eaLnBrk="1" hangingPunct="1"/>
            <a:r>
              <a:rPr lang="tr-TR" altLang="tr-TR" b="1" dirty="0">
                <a:solidFill>
                  <a:schemeClr val="tx1"/>
                </a:solidFill>
              </a:rPr>
              <a:t>(yıllık 50.000 USD)</a:t>
            </a:r>
          </a:p>
        </p:txBody>
      </p:sp>
      <p:sp>
        <p:nvSpPr>
          <p:cNvPr id="58380" name="_s69649"/>
          <p:cNvSpPr>
            <a:spLocks noChangeArrowheads="1"/>
          </p:cNvSpPr>
          <p:nvPr/>
        </p:nvSpPr>
        <p:spPr bwMode="auto">
          <a:xfrm>
            <a:off x="5102225" y="3013075"/>
            <a:ext cx="3346450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TEMEL KURULUM GİDERLERİ</a:t>
            </a:r>
          </a:p>
          <a:p>
            <a:pPr algn="ctr" eaLnBrk="1" hangingPunct="1"/>
            <a:r>
              <a:rPr lang="tr-TR" altLang="tr-TR" b="1" dirty="0"/>
              <a:t>(yıllık 200.000 USD)</a:t>
            </a:r>
          </a:p>
        </p:txBody>
      </p:sp>
      <p:sp>
        <p:nvSpPr>
          <p:cNvPr id="58381" name="_s69651"/>
          <p:cNvSpPr>
            <a:spLocks noChangeArrowheads="1"/>
          </p:cNvSpPr>
          <p:nvPr/>
        </p:nvSpPr>
        <p:spPr bwMode="auto">
          <a:xfrm>
            <a:off x="5102225" y="4183063"/>
            <a:ext cx="3346450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DANIŞMANLIK</a:t>
            </a:r>
          </a:p>
          <a:p>
            <a:pPr algn="ctr" eaLnBrk="1" hangingPunct="1"/>
            <a:r>
              <a:rPr lang="tr-TR" altLang="tr-TR" sz="1600" b="1" dirty="0"/>
              <a:t> </a:t>
            </a:r>
            <a:r>
              <a:rPr lang="tr-TR" altLang="tr-TR" b="1" dirty="0"/>
              <a:t>Strateji, operasyon, </a:t>
            </a:r>
          </a:p>
          <a:p>
            <a:pPr algn="ctr" eaLnBrk="1" hangingPunct="1"/>
            <a:r>
              <a:rPr lang="tr-TR" altLang="tr-TR" b="1" dirty="0"/>
              <a:t>organizasyon, teknoloji</a:t>
            </a:r>
          </a:p>
          <a:p>
            <a:pPr algn="ctr" eaLnBrk="1" hangingPunct="1"/>
            <a:r>
              <a:rPr lang="tr-TR" altLang="tr-TR" b="1" dirty="0"/>
              <a:t>(yıllık 3</a:t>
            </a:r>
            <a:r>
              <a:rPr lang="tr-TR" altLang="tr-TR" b="1" dirty="0" smtClean="0"/>
              <a:t>00.000 </a:t>
            </a:r>
            <a:r>
              <a:rPr lang="tr-TR" altLang="tr-TR" b="1" dirty="0"/>
              <a:t>USD)</a:t>
            </a:r>
          </a:p>
        </p:txBody>
      </p:sp>
      <p:sp>
        <p:nvSpPr>
          <p:cNvPr id="58382" name="_s69652"/>
          <p:cNvSpPr>
            <a:spLocks noChangeArrowheads="1"/>
          </p:cNvSpPr>
          <p:nvPr/>
        </p:nvSpPr>
        <p:spPr bwMode="auto">
          <a:xfrm>
            <a:off x="698500" y="5353050"/>
            <a:ext cx="3348038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TANITIM</a:t>
            </a:r>
          </a:p>
          <a:p>
            <a:pPr algn="ctr" eaLnBrk="1" hangingPunct="1"/>
            <a:r>
              <a:rPr lang="tr-TR" altLang="tr-TR" b="1" dirty="0"/>
              <a:t>(yıllık 300.000 USD)</a:t>
            </a:r>
          </a:p>
        </p:txBody>
      </p:sp>
      <p:sp>
        <p:nvSpPr>
          <p:cNvPr id="58383" name="_s69650"/>
          <p:cNvSpPr>
            <a:spLocks noChangeArrowheads="1"/>
          </p:cNvSpPr>
          <p:nvPr/>
        </p:nvSpPr>
        <p:spPr bwMode="auto">
          <a:xfrm>
            <a:off x="695325" y="4183063"/>
            <a:ext cx="3346450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MODA/ENDÜSTRİYEL TAS.</a:t>
            </a:r>
          </a:p>
          <a:p>
            <a:pPr algn="ctr" eaLnBrk="1" hangingPunct="1"/>
            <a:r>
              <a:rPr lang="tr-TR" altLang="tr-TR" b="1" dirty="0" smtClean="0"/>
              <a:t>(</a:t>
            </a:r>
            <a:r>
              <a:rPr lang="tr-TR" altLang="tr-TR" b="1" dirty="0"/>
              <a:t>yıllık 200.000 USD)</a:t>
            </a:r>
          </a:p>
        </p:txBody>
      </p:sp>
      <p:cxnSp>
        <p:nvCxnSpPr>
          <p:cNvPr id="58384" name="_s69638"/>
          <p:cNvCxnSpPr>
            <a:cxnSpLocks noChangeShapeType="1"/>
            <a:stCxn id="58382" idx="3"/>
            <a:endCxn id="12" idx="2"/>
          </p:cNvCxnSpPr>
          <p:nvPr/>
        </p:nvCxnSpPr>
        <p:spPr bwMode="auto">
          <a:xfrm flipV="1">
            <a:off x="4046538" y="1746250"/>
            <a:ext cx="504825" cy="4111625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sp>
        <p:nvSpPr>
          <p:cNvPr id="58385" name="_s69651"/>
          <p:cNvSpPr>
            <a:spLocks noChangeArrowheads="1"/>
          </p:cNvSpPr>
          <p:nvPr/>
        </p:nvSpPr>
        <p:spPr bwMode="auto">
          <a:xfrm>
            <a:off x="5091113" y="5353050"/>
            <a:ext cx="3346450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FRANCHISE</a:t>
            </a:r>
          </a:p>
          <a:p>
            <a:pPr algn="ctr" eaLnBrk="1" hangingPunct="1"/>
            <a:r>
              <a:rPr lang="tr-TR" altLang="tr-TR" b="1" dirty="0"/>
              <a:t>(Kira, dekorasyon)</a:t>
            </a:r>
          </a:p>
          <a:p>
            <a:pPr algn="ctr" eaLnBrk="1" hangingPunct="1"/>
            <a:r>
              <a:rPr lang="tr-TR" altLang="tr-TR" b="1" dirty="0"/>
              <a:t>(150.000 USD)</a:t>
            </a:r>
          </a:p>
        </p:txBody>
      </p:sp>
      <p:cxnSp>
        <p:nvCxnSpPr>
          <p:cNvPr id="58386" name="_s69639"/>
          <p:cNvCxnSpPr>
            <a:cxnSpLocks noChangeShapeType="1"/>
            <a:stCxn id="58385" idx="1"/>
            <a:endCxn id="12" idx="2"/>
          </p:cNvCxnSpPr>
          <p:nvPr/>
        </p:nvCxnSpPr>
        <p:spPr bwMode="auto">
          <a:xfrm rot="10800000">
            <a:off x="4551363" y="1746250"/>
            <a:ext cx="539750" cy="4111625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58387" name="_s69642"/>
          <p:cNvCxnSpPr>
            <a:cxnSpLocks noChangeShapeType="1"/>
            <a:stCxn id="58383" idx="3"/>
            <a:endCxn id="12" idx="2"/>
          </p:cNvCxnSpPr>
          <p:nvPr/>
        </p:nvCxnSpPr>
        <p:spPr bwMode="auto">
          <a:xfrm flipV="1">
            <a:off x="4041775" y="1746250"/>
            <a:ext cx="508794" cy="2940844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8E25B-5D1A-4034-83BD-795CD755BDEE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T.C EKONOMİ BAKANLIĞI</a:t>
            </a:r>
            <a:endParaRPr lang="en-US"/>
          </a:p>
        </p:txBody>
      </p:sp>
      <p:pic>
        <p:nvPicPr>
          <p:cNvPr id="22" name="Resi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72" y="377825"/>
            <a:ext cx="877353" cy="5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2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333375"/>
            <a:ext cx="8027988" cy="3952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TURQUALITY® Programı</a:t>
            </a:r>
          </a:p>
        </p:txBody>
      </p:sp>
      <p:sp>
        <p:nvSpPr>
          <p:cNvPr id="59395" name="AutoShape 2"/>
          <p:cNvSpPr>
            <a:spLocks noChangeAspect="1" noChangeArrowheads="1" noTextEdit="1"/>
          </p:cNvSpPr>
          <p:nvPr/>
        </p:nvSpPr>
        <p:spPr bwMode="auto">
          <a:xfrm>
            <a:off x="685800" y="838200"/>
            <a:ext cx="7704138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cxnSp>
        <p:nvCxnSpPr>
          <p:cNvPr id="59396" name="_s69638"/>
          <p:cNvCxnSpPr>
            <a:cxnSpLocks noChangeShapeType="1"/>
            <a:stCxn id="59409" idx="3"/>
            <a:endCxn id="26" idx="2"/>
          </p:cNvCxnSpPr>
          <p:nvPr/>
        </p:nvCxnSpPr>
        <p:spPr bwMode="auto">
          <a:xfrm flipV="1">
            <a:off x="4037013" y="1746250"/>
            <a:ext cx="534987" cy="4103688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59397" name="_s69639"/>
          <p:cNvCxnSpPr>
            <a:cxnSpLocks noChangeShapeType="1"/>
            <a:stCxn id="59408" idx="1"/>
            <a:endCxn id="26" idx="2"/>
          </p:cNvCxnSpPr>
          <p:nvPr/>
        </p:nvCxnSpPr>
        <p:spPr bwMode="auto">
          <a:xfrm rot="10800000">
            <a:off x="4572000" y="1746250"/>
            <a:ext cx="542925" cy="2940050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59398" name="_s69640"/>
          <p:cNvCxnSpPr>
            <a:cxnSpLocks noChangeShapeType="1"/>
            <a:stCxn id="59407" idx="3"/>
            <a:endCxn id="26" idx="2"/>
          </p:cNvCxnSpPr>
          <p:nvPr/>
        </p:nvCxnSpPr>
        <p:spPr bwMode="auto">
          <a:xfrm flipV="1">
            <a:off x="4037013" y="1746250"/>
            <a:ext cx="534987" cy="2940051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59399" name="_s69641"/>
          <p:cNvCxnSpPr>
            <a:cxnSpLocks noChangeShapeType="1"/>
            <a:stCxn id="59406" idx="1"/>
            <a:endCxn id="26" idx="2"/>
          </p:cNvCxnSpPr>
          <p:nvPr/>
        </p:nvCxnSpPr>
        <p:spPr bwMode="auto">
          <a:xfrm rot="10800000">
            <a:off x="4572000" y="1746250"/>
            <a:ext cx="542925" cy="1776413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59400" name="_s69642"/>
          <p:cNvCxnSpPr>
            <a:cxnSpLocks noChangeShapeType="1"/>
            <a:stCxn id="59405" idx="3"/>
            <a:endCxn id="26" idx="2"/>
          </p:cNvCxnSpPr>
          <p:nvPr/>
        </p:nvCxnSpPr>
        <p:spPr bwMode="auto">
          <a:xfrm flipV="1">
            <a:off x="4033838" y="1746250"/>
            <a:ext cx="538162" cy="1776413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59401" name="_s69643"/>
          <p:cNvCxnSpPr>
            <a:cxnSpLocks noChangeShapeType="1"/>
            <a:stCxn id="59404" idx="1"/>
            <a:endCxn id="26" idx="2"/>
          </p:cNvCxnSpPr>
          <p:nvPr/>
        </p:nvCxnSpPr>
        <p:spPr bwMode="auto">
          <a:xfrm rot="10800000">
            <a:off x="4572000" y="1746250"/>
            <a:ext cx="542925" cy="612775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59402" name="_s69644"/>
          <p:cNvCxnSpPr>
            <a:cxnSpLocks noChangeShapeType="1"/>
            <a:stCxn id="59403" idx="3"/>
            <a:endCxn id="26" idx="2"/>
          </p:cNvCxnSpPr>
          <p:nvPr/>
        </p:nvCxnSpPr>
        <p:spPr bwMode="auto">
          <a:xfrm flipV="1">
            <a:off x="4033838" y="1746250"/>
            <a:ext cx="538162" cy="612775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sp>
        <p:nvSpPr>
          <p:cNvPr id="59403" name="_s69646"/>
          <p:cNvSpPr>
            <a:spLocks noChangeArrowheads="1"/>
          </p:cNvSpPr>
          <p:nvPr/>
        </p:nvSpPr>
        <p:spPr bwMode="auto">
          <a:xfrm>
            <a:off x="685800" y="1855788"/>
            <a:ext cx="3348038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MARKA-PATENT TESCİL</a:t>
            </a:r>
          </a:p>
        </p:txBody>
      </p:sp>
      <p:sp>
        <p:nvSpPr>
          <p:cNvPr id="59404" name="_s69647"/>
          <p:cNvSpPr>
            <a:spLocks noChangeArrowheads="1"/>
          </p:cNvSpPr>
          <p:nvPr/>
        </p:nvSpPr>
        <p:spPr bwMode="auto">
          <a:xfrm>
            <a:off x="5114925" y="1855788"/>
            <a:ext cx="3348038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KİRA </a:t>
            </a:r>
          </a:p>
          <a:p>
            <a:pPr algn="ctr" eaLnBrk="1" hangingPunct="1"/>
            <a:r>
              <a:rPr lang="tr-TR" altLang="tr-TR" b="1" dirty="0"/>
              <a:t>(Mağaza, </a:t>
            </a:r>
            <a:r>
              <a:rPr lang="tr-TR" altLang="tr-TR" b="1" dirty="0" err="1"/>
              <a:t>showroom,reyon</a:t>
            </a:r>
            <a:r>
              <a:rPr lang="tr-TR" altLang="tr-TR" b="1" dirty="0"/>
              <a:t>, </a:t>
            </a:r>
          </a:p>
          <a:p>
            <a:pPr algn="ctr" eaLnBrk="1" hangingPunct="1"/>
            <a:r>
              <a:rPr lang="tr-TR" altLang="tr-TR" b="1" dirty="0"/>
              <a:t>raf, </a:t>
            </a:r>
            <a:r>
              <a:rPr lang="tr-TR" altLang="tr-TR" b="1" dirty="0" err="1"/>
              <a:t>corner</a:t>
            </a:r>
            <a:r>
              <a:rPr lang="tr-TR" altLang="tr-TR" b="1" dirty="0"/>
              <a:t>, kafe, restoran vb.)</a:t>
            </a:r>
          </a:p>
        </p:txBody>
      </p:sp>
      <p:sp>
        <p:nvSpPr>
          <p:cNvPr id="59405" name="_s69648"/>
          <p:cNvSpPr>
            <a:spLocks noChangeArrowheads="1"/>
          </p:cNvSpPr>
          <p:nvPr/>
        </p:nvSpPr>
        <p:spPr bwMode="auto">
          <a:xfrm>
            <a:off x="685800" y="3019425"/>
            <a:ext cx="3348038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SERTİFİKASYON</a:t>
            </a:r>
          </a:p>
        </p:txBody>
      </p:sp>
      <p:sp>
        <p:nvSpPr>
          <p:cNvPr id="59406" name="_s69649"/>
          <p:cNvSpPr>
            <a:spLocks noChangeArrowheads="1"/>
          </p:cNvSpPr>
          <p:nvPr/>
        </p:nvSpPr>
        <p:spPr bwMode="auto">
          <a:xfrm>
            <a:off x="5114925" y="3019425"/>
            <a:ext cx="3348038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TEMEL KURULUM GİDERLERİ</a:t>
            </a:r>
          </a:p>
        </p:txBody>
      </p:sp>
      <p:sp>
        <p:nvSpPr>
          <p:cNvPr id="59407" name="_s69650"/>
          <p:cNvSpPr>
            <a:spLocks noChangeArrowheads="1"/>
          </p:cNvSpPr>
          <p:nvPr/>
        </p:nvSpPr>
        <p:spPr bwMode="auto">
          <a:xfrm>
            <a:off x="688975" y="4182269"/>
            <a:ext cx="3348038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MODA/ENDÜSTRİYEL TAS</a:t>
            </a:r>
            <a:r>
              <a:rPr lang="tr-TR" altLang="tr-TR" b="1" dirty="0" smtClean="0">
                <a:solidFill>
                  <a:srgbClr val="C00000"/>
                </a:solidFill>
              </a:rPr>
              <a:t>.</a:t>
            </a:r>
            <a:endParaRPr lang="tr-TR" altLang="tr-TR" b="1" dirty="0">
              <a:solidFill>
                <a:srgbClr val="C00000"/>
              </a:solidFill>
            </a:endParaRPr>
          </a:p>
        </p:txBody>
      </p:sp>
      <p:sp>
        <p:nvSpPr>
          <p:cNvPr id="59408" name="_s69651"/>
          <p:cNvSpPr>
            <a:spLocks noChangeArrowheads="1"/>
          </p:cNvSpPr>
          <p:nvPr/>
        </p:nvSpPr>
        <p:spPr bwMode="auto">
          <a:xfrm>
            <a:off x="5114925" y="4181475"/>
            <a:ext cx="3348038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endParaRPr lang="tr-TR" altLang="tr-TR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DANIŞMANLIK</a:t>
            </a:r>
          </a:p>
          <a:p>
            <a:pPr algn="ctr" eaLnBrk="1" hangingPunct="1"/>
            <a:r>
              <a:rPr lang="tr-TR" altLang="tr-TR" b="1" dirty="0"/>
              <a:t> Strateji, operasyon, </a:t>
            </a:r>
          </a:p>
          <a:p>
            <a:pPr algn="ctr" eaLnBrk="1" hangingPunct="1"/>
            <a:r>
              <a:rPr lang="tr-TR" altLang="tr-TR" b="1" dirty="0"/>
              <a:t>organizasyon, </a:t>
            </a:r>
            <a:r>
              <a:rPr lang="tr-TR" altLang="tr-TR" b="1" dirty="0" smtClean="0"/>
              <a:t>teknoloji</a:t>
            </a:r>
          </a:p>
          <a:p>
            <a:pPr algn="ctr" eaLnBrk="1" hangingPunct="1"/>
            <a:endParaRPr lang="tr-TR" altLang="tr-TR" b="1" dirty="0"/>
          </a:p>
        </p:txBody>
      </p:sp>
      <p:sp>
        <p:nvSpPr>
          <p:cNvPr id="59409" name="_s69652"/>
          <p:cNvSpPr>
            <a:spLocks noChangeArrowheads="1"/>
          </p:cNvSpPr>
          <p:nvPr/>
        </p:nvSpPr>
        <p:spPr bwMode="auto">
          <a:xfrm>
            <a:off x="688975" y="5345113"/>
            <a:ext cx="3348038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TANITIM</a:t>
            </a:r>
          </a:p>
        </p:txBody>
      </p:sp>
      <p:cxnSp>
        <p:nvCxnSpPr>
          <p:cNvPr id="59410" name="_s69639"/>
          <p:cNvCxnSpPr>
            <a:cxnSpLocks noChangeShapeType="1"/>
            <a:stCxn id="59411" idx="1"/>
            <a:endCxn id="26" idx="2"/>
          </p:cNvCxnSpPr>
          <p:nvPr/>
        </p:nvCxnSpPr>
        <p:spPr bwMode="auto">
          <a:xfrm rot="10800000">
            <a:off x="4572000" y="1746250"/>
            <a:ext cx="539750" cy="4103688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cxnSp>
      <p:sp>
        <p:nvSpPr>
          <p:cNvPr id="59411" name="_s69647"/>
          <p:cNvSpPr>
            <a:spLocks noChangeArrowheads="1"/>
          </p:cNvSpPr>
          <p:nvPr/>
        </p:nvSpPr>
        <p:spPr bwMode="auto">
          <a:xfrm>
            <a:off x="5111750" y="5345113"/>
            <a:ext cx="3348038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/>
            <a:r>
              <a:rPr lang="tr-TR" altLang="tr-TR" b="1" dirty="0">
                <a:solidFill>
                  <a:srgbClr val="C00000"/>
                </a:solidFill>
              </a:rPr>
              <a:t>FRANCHISE </a:t>
            </a:r>
          </a:p>
          <a:p>
            <a:pPr algn="ctr" eaLnBrk="1" hangingPunct="1"/>
            <a:r>
              <a:rPr lang="tr-TR" altLang="tr-TR" b="1" dirty="0"/>
              <a:t>(Kira, dekorasyon)</a:t>
            </a:r>
          </a:p>
        </p:txBody>
      </p:sp>
      <p:sp>
        <p:nvSpPr>
          <p:cNvPr id="26" name="_s69645"/>
          <p:cNvSpPr>
            <a:spLocks noChangeArrowheads="1"/>
          </p:cNvSpPr>
          <p:nvPr/>
        </p:nvSpPr>
        <p:spPr bwMode="auto">
          <a:xfrm>
            <a:off x="3371850" y="995363"/>
            <a:ext cx="2400300" cy="7508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tr-TR" sz="1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tr-T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DESTEK SÜRESİ:	</a:t>
            </a: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 yıl (+5)</a:t>
            </a:r>
          </a:p>
          <a:p>
            <a:pPr eaLnBrk="1" hangingPunct="1">
              <a:defRPr/>
            </a:pPr>
            <a:r>
              <a:rPr lang="tr-T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DESTEK ORANI:	</a:t>
            </a: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%50</a:t>
            </a:r>
          </a:p>
          <a:p>
            <a:pPr eaLnBrk="1" hangingPunct="1">
              <a:defRPr/>
            </a:pPr>
            <a:endParaRPr lang="tr-T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T.C EKONOMİ BAKANLIĞI</a:t>
            </a:r>
            <a:endParaRPr lang="en-US"/>
          </a:p>
        </p:txBody>
      </p:sp>
      <p:pic>
        <p:nvPicPr>
          <p:cNvPr id="23" name="Resi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7" y="333375"/>
            <a:ext cx="877353" cy="5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45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fld id="{F334BFE6-68EA-4803-BC8D-1FF09260BDCF}" type="slidenum">
              <a:rPr lang="en-US" altLang="tr-TR" sz="14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defTabSz="914400">
                <a:defRPr/>
              </a:pPr>
              <a:t>43</a:t>
            </a:fld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7" y="296863"/>
            <a:ext cx="877353" cy="578619"/>
          </a:xfrm>
          <a:prstGeom prst="rect">
            <a:avLst/>
          </a:prstGeom>
        </p:spPr>
      </p:pic>
      <p:sp>
        <p:nvSpPr>
          <p:cNvPr id="36" name="Title 2"/>
          <p:cNvSpPr txBox="1">
            <a:spLocks/>
          </p:cNvSpPr>
          <p:nvPr/>
        </p:nvSpPr>
        <p:spPr bwMode="auto">
          <a:xfrm>
            <a:off x="0" y="296863"/>
            <a:ext cx="9143999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altLang="tr-TR" sz="3200" b="1" dirty="0">
                <a:solidFill>
                  <a:schemeClr val="bg1"/>
                </a:solidFill>
              </a:rPr>
              <a:t>TURQUALITY® - MARKA DESTEĞİ</a:t>
            </a:r>
            <a:endParaRPr lang="tr-TR" altLang="tr-TR" sz="3200" b="1" dirty="0" smtClean="0">
              <a:solidFill>
                <a:schemeClr val="bg1"/>
              </a:solidFill>
            </a:endParaRPr>
          </a:p>
        </p:txBody>
      </p:sp>
      <p:sp>
        <p:nvSpPr>
          <p:cNvPr id="17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9" name="Resim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270000"/>
            <a:ext cx="8166099" cy="488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727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4"/>
          <p:cNvSpPr>
            <a:spLocks noChangeAspect="1" noChangeArrowheads="1" noTextEdit="1"/>
          </p:cNvSpPr>
          <p:nvPr/>
        </p:nvSpPr>
        <p:spPr bwMode="auto">
          <a:xfrm>
            <a:off x="760413" y="1660525"/>
            <a:ext cx="7704137" cy="4216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defTabSz="457200" eaLnBrk="1" hangingPunct="1">
              <a:defRPr/>
            </a:pPr>
            <a:endParaRPr lang="tr-TR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57238" y="1268760"/>
            <a:ext cx="3300412" cy="1054100"/>
            <a:chOff x="757238" y="2305050"/>
            <a:chExt cx="3300412" cy="1054100"/>
          </a:xfrm>
        </p:grpSpPr>
        <p:sp>
          <p:nvSpPr>
            <p:cNvPr id="72708" name="_s68617"/>
            <p:cNvSpPr>
              <a:spLocks noChangeArrowheads="1" noTextEdit="1"/>
            </p:cNvSpPr>
            <p:nvPr/>
          </p:nvSpPr>
          <p:spPr bwMode="auto">
            <a:xfrm>
              <a:off x="757238" y="2305050"/>
              <a:ext cx="3300412" cy="10541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457200" eaLnBrk="1" hangingPunct="1">
                <a:defRPr/>
              </a:pPr>
              <a:endParaRPr lang="tr-TR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160" name="Metin kutusu 4"/>
            <p:cNvSpPr txBox="1">
              <a:spLocks noChangeArrowheads="1"/>
            </p:cNvSpPr>
            <p:nvPr/>
          </p:nvSpPr>
          <p:spPr bwMode="auto">
            <a:xfrm>
              <a:off x="760413" y="2482850"/>
              <a:ext cx="329723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tr-TR" altLang="tr-TR" b="1" dirty="0">
                  <a:solidFill>
                    <a:srgbClr val="FFFFFF"/>
                  </a:solidFill>
                </a:rPr>
                <a:t>TURQUALITY® PROGRAMI </a:t>
              </a:r>
            </a:p>
            <a:p>
              <a:pPr algn="ctr" eaLnBrk="1" hangingPunct="1"/>
              <a:r>
                <a:rPr lang="tr-TR" altLang="tr-TR" b="1" dirty="0">
                  <a:solidFill>
                    <a:srgbClr val="FFFFFF"/>
                  </a:solidFill>
                </a:rPr>
                <a:t>FİNANSAL OLMAYAN DESTEKLER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820738" y="2700020"/>
            <a:ext cx="3302000" cy="1054100"/>
            <a:chOff x="760413" y="3470275"/>
            <a:chExt cx="3302000" cy="1054100"/>
          </a:xfrm>
        </p:grpSpPr>
        <p:sp>
          <p:nvSpPr>
            <p:cNvPr id="72709" name="_s68618"/>
            <p:cNvSpPr>
              <a:spLocks noChangeArrowheads="1" noTextEdit="1"/>
            </p:cNvSpPr>
            <p:nvPr/>
          </p:nvSpPr>
          <p:spPr bwMode="auto">
            <a:xfrm>
              <a:off x="760413" y="3470275"/>
              <a:ext cx="3302000" cy="10541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pPr defTabSz="457200" eaLnBrk="1" hangingPunct="1">
                <a:defRPr/>
              </a:pPr>
              <a:endParaRPr lang="tr-TR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161" name="Metin kutusu 5"/>
            <p:cNvSpPr txBox="1">
              <a:spLocks noChangeArrowheads="1"/>
            </p:cNvSpPr>
            <p:nvPr/>
          </p:nvSpPr>
          <p:spPr bwMode="auto">
            <a:xfrm>
              <a:off x="1041400" y="3822700"/>
              <a:ext cx="28003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tr-TR" altLang="tr-T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DETAYLI ANALİZ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820738" y="4138931"/>
            <a:ext cx="3302000" cy="1054100"/>
            <a:chOff x="760413" y="4646613"/>
            <a:chExt cx="3302000" cy="1054100"/>
          </a:xfrm>
        </p:grpSpPr>
        <p:sp>
          <p:nvSpPr>
            <p:cNvPr id="72710" name="_s68619"/>
            <p:cNvSpPr>
              <a:spLocks noChangeArrowheads="1" noTextEdit="1"/>
            </p:cNvSpPr>
            <p:nvPr/>
          </p:nvSpPr>
          <p:spPr bwMode="auto">
            <a:xfrm>
              <a:off x="760413" y="4646613"/>
              <a:ext cx="3302000" cy="10541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pPr defTabSz="457200" eaLnBrk="1" hangingPunct="1">
                <a:defRPr/>
              </a:pPr>
              <a:endParaRPr lang="tr-TR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162" name="Metin kutusu 6"/>
            <p:cNvSpPr txBox="1">
              <a:spLocks noChangeArrowheads="1"/>
            </p:cNvSpPr>
            <p:nvPr/>
          </p:nvSpPr>
          <p:spPr bwMode="auto">
            <a:xfrm>
              <a:off x="839267" y="4800778"/>
              <a:ext cx="3175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tr-TR"/>
              </a:defPPr>
              <a:lvl1pPr algn="ctr" defTabSz="457200" eaLnBrk="1" hangingPunct="1">
                <a:defRPr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defRPr>
              </a:lvl1pPr>
              <a:lvl2pPr marL="742950" indent="-285750" defTabSz="457200"/>
              <a:lvl3pPr marL="1143000" indent="-228600" defTabSz="457200"/>
              <a:lvl4pPr marL="1600200" indent="-228600" defTabSz="457200"/>
              <a:lvl5pPr marL="2057400" indent="-228600" defTabSz="457200"/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tr-TR" altLang="tr-TR" dirty="0"/>
                <a:t>YÖNETİCİ GELİŞTİRME PROGRAMI</a:t>
              </a: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5104607" y="2700020"/>
            <a:ext cx="3298825" cy="1054100"/>
            <a:chOff x="5126038" y="3467100"/>
            <a:chExt cx="3298825" cy="1054100"/>
          </a:xfrm>
        </p:grpSpPr>
        <p:sp>
          <p:nvSpPr>
            <p:cNvPr id="72711" name="_s68620"/>
            <p:cNvSpPr>
              <a:spLocks noChangeArrowheads="1" noTextEdit="1"/>
            </p:cNvSpPr>
            <p:nvPr/>
          </p:nvSpPr>
          <p:spPr bwMode="auto">
            <a:xfrm>
              <a:off x="5126038" y="3467100"/>
              <a:ext cx="3298825" cy="10541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pPr defTabSz="457200" eaLnBrk="1" hangingPunct="1">
                <a:defRPr/>
              </a:pPr>
              <a:endParaRPr lang="tr-TR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163" name="Metin kutusu 17"/>
            <p:cNvSpPr txBox="1">
              <a:spLocks noChangeArrowheads="1"/>
            </p:cNvSpPr>
            <p:nvPr/>
          </p:nvSpPr>
          <p:spPr bwMode="auto">
            <a:xfrm>
              <a:off x="5392738" y="3819524"/>
              <a:ext cx="28003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tr-TR"/>
              </a:defPPr>
              <a:lvl1pPr algn="ctr" defTabSz="457200" eaLnBrk="1" hangingPunct="1">
                <a:defRPr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defRPr>
              </a:lvl1pPr>
              <a:lvl2pPr marL="742950" indent="-285750" defTabSz="457200"/>
              <a:lvl3pPr marL="1143000" indent="-228600" defTabSz="457200"/>
              <a:lvl4pPr marL="1600200" indent="-228600" defTabSz="457200"/>
              <a:lvl5pPr marL="2057400" indent="-228600" defTabSz="457200"/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tr-TR" altLang="tr-TR" dirty="0"/>
                <a:t>VİZYON SEMİNERİ</a:t>
              </a: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5104606" y="4138931"/>
            <a:ext cx="3298825" cy="1054100"/>
            <a:chOff x="5126038" y="4662488"/>
            <a:chExt cx="3298825" cy="1054100"/>
          </a:xfrm>
        </p:grpSpPr>
        <p:sp>
          <p:nvSpPr>
            <p:cNvPr id="72712" name="_s68621"/>
            <p:cNvSpPr>
              <a:spLocks noChangeArrowheads="1" noTextEdit="1"/>
            </p:cNvSpPr>
            <p:nvPr/>
          </p:nvSpPr>
          <p:spPr bwMode="auto">
            <a:xfrm>
              <a:off x="5126038" y="4662488"/>
              <a:ext cx="3298825" cy="10541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lIns="0" tIns="0" rIns="0" bIns="0" anchor="ctr"/>
            <a:lstStyle/>
            <a:p>
              <a:pPr defTabSz="457200" eaLnBrk="1" hangingPunct="1">
                <a:defRPr/>
              </a:pPr>
              <a:endParaRPr lang="tr-TR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717" name="Metin kutusu 18"/>
            <p:cNvSpPr txBox="1">
              <a:spLocks noChangeArrowheads="1"/>
            </p:cNvSpPr>
            <p:nvPr/>
          </p:nvSpPr>
          <p:spPr bwMode="auto">
            <a:xfrm>
              <a:off x="5375275" y="4970541"/>
              <a:ext cx="2800350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tr-TR"/>
              </a:defPPr>
              <a:lvl1pPr algn="ctr" defTabSz="457200" eaLnBrk="1" hangingPunct="1">
                <a:defRPr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defRPr>
              </a:lvl1pPr>
              <a:lvl2pPr marL="742950" indent="-285750" defTabSz="457200"/>
              <a:lvl3pPr marL="1143000" indent="-228600" defTabSz="457200"/>
              <a:lvl4pPr marL="1600200" indent="-228600" defTabSz="457200"/>
              <a:lvl5pPr marL="2057400" indent="-228600" defTabSz="457200"/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tr-TR" altLang="tr-TR" dirty="0"/>
                <a:t>DESIGN TURKEY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5104607" y="1268760"/>
            <a:ext cx="3300412" cy="1054100"/>
            <a:chOff x="5126038" y="2305050"/>
            <a:chExt cx="3300412" cy="1054100"/>
          </a:xfrm>
        </p:grpSpPr>
        <p:sp>
          <p:nvSpPr>
            <p:cNvPr id="72718" name="_s68617"/>
            <p:cNvSpPr>
              <a:spLocks noChangeArrowheads="1" noTextEdit="1"/>
            </p:cNvSpPr>
            <p:nvPr/>
          </p:nvSpPr>
          <p:spPr bwMode="auto">
            <a:xfrm>
              <a:off x="5126038" y="2305050"/>
              <a:ext cx="3300412" cy="10541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457200" eaLnBrk="1" hangingPunct="1">
                <a:defRPr/>
              </a:pPr>
              <a:endParaRPr lang="tr-TR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166" name="Metin kutusu 4"/>
            <p:cNvSpPr txBox="1">
              <a:spLocks noChangeArrowheads="1"/>
            </p:cNvSpPr>
            <p:nvPr/>
          </p:nvSpPr>
          <p:spPr bwMode="auto">
            <a:xfrm>
              <a:off x="5297488" y="2482850"/>
              <a:ext cx="296068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tr-TR" altLang="tr-TR" b="1" dirty="0">
                  <a:solidFill>
                    <a:srgbClr val="FFFFFF"/>
                  </a:solidFill>
                </a:rPr>
                <a:t>TURQUALITY® PROGRAMINI</a:t>
              </a:r>
            </a:p>
            <a:p>
              <a:pPr algn="ctr" eaLnBrk="1" hangingPunct="1"/>
              <a:r>
                <a:rPr lang="tr-TR" altLang="tr-TR" b="1" dirty="0">
                  <a:solidFill>
                    <a:srgbClr val="FFFFFF"/>
                  </a:solidFill>
                </a:rPr>
                <a:t>DESTEKLEYEN FAALİYETLER</a:t>
              </a:r>
            </a:p>
          </p:txBody>
        </p:sp>
      </p:grpSp>
      <p:sp>
        <p:nvSpPr>
          <p:cNvPr id="17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fld id="{F334BFE6-68EA-4803-BC8D-1FF09260BDCF}" type="slidenum">
              <a:rPr lang="en-US" altLang="tr-TR" sz="14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defTabSz="914400">
                <a:defRPr/>
              </a:pPr>
              <a:t>44</a:t>
            </a:fld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 bwMode="auto">
          <a:xfrm>
            <a:off x="0" y="296863"/>
            <a:ext cx="9143999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altLang="tr-TR" sz="3200" b="1" dirty="0">
                <a:solidFill>
                  <a:schemeClr val="bg1"/>
                </a:solidFill>
              </a:rPr>
              <a:t>TURQUALITY® - MARKA DESTEĞİ</a:t>
            </a:r>
            <a:endParaRPr lang="tr-TR" altLang="tr-TR" sz="3200" b="1" dirty="0" smtClean="0">
              <a:solidFill>
                <a:schemeClr val="bg1"/>
              </a:solidFill>
            </a:endParaRPr>
          </a:p>
        </p:txBody>
      </p:sp>
      <p:sp>
        <p:nvSpPr>
          <p:cNvPr id="2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69" y="316619"/>
            <a:ext cx="8230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10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369888"/>
            <a:ext cx="9026525" cy="4318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4400" dirty="0">
                <a:ea typeface="ＭＳ Ｐゴシック" charset="0"/>
              </a:rPr>
              <a:t>www.ekonomi.gov.tr</a:t>
            </a:r>
          </a:p>
        </p:txBody>
      </p:sp>
      <p:pic>
        <p:nvPicPr>
          <p:cNvPr id="45059" name="Resi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946150"/>
            <a:ext cx="8732837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824288" y="1682750"/>
            <a:ext cx="725487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fld id="{F334BFE6-68EA-4803-BC8D-1FF09260BDCF}" type="slidenum">
              <a:rPr lang="en-US" altLang="tr-TR" sz="14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defTabSz="914400">
                <a:defRPr/>
              </a:pPr>
              <a:t>45</a:t>
            </a:fld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244" y="369888"/>
            <a:ext cx="8230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3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Resi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1000125"/>
            <a:ext cx="8572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640013" y="4405313"/>
            <a:ext cx="10287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369888"/>
            <a:ext cx="9026525" cy="4318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4400" dirty="0">
                <a:ea typeface="ＭＳ Ｐゴシック" charset="0"/>
              </a:rPr>
              <a:t>www.ekonomi.gov.tr</a:t>
            </a:r>
          </a:p>
        </p:txBody>
      </p:sp>
      <p:sp>
        <p:nvSpPr>
          <p:cNvPr id="8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fld id="{F334BFE6-68EA-4803-BC8D-1FF09260BDCF}" type="slidenum">
              <a:rPr lang="en-US" altLang="tr-TR" sz="14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defTabSz="914400">
                <a:defRPr/>
              </a:pPr>
              <a:t>46</a:t>
            </a:fld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66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3782650"/>
            <a:ext cx="7344816" cy="2000548"/>
          </a:xfrm>
          <a:prstGeom prst="rect">
            <a:avLst/>
          </a:prstGeom>
          <a:solidFill>
            <a:schemeClr val="tx2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tr-TR" sz="2400" b="1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TEŞEKKÜRLER</a:t>
            </a:r>
            <a:endParaRPr lang="tr-T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tr-TR" dirty="0" smtClean="0">
                <a:solidFill>
                  <a:prstClr val="white"/>
                </a:solidFill>
              </a:rPr>
              <a:t>Rukiye DURU</a:t>
            </a:r>
          </a:p>
          <a:p>
            <a:pPr algn="ctr"/>
            <a:r>
              <a:rPr lang="tr-TR" dirty="0" smtClean="0">
                <a:solidFill>
                  <a:prstClr val="white"/>
                </a:solidFill>
              </a:rPr>
              <a:t>Dış Ticaret Uzman Yardımcısı</a:t>
            </a:r>
          </a:p>
          <a:p>
            <a:pPr algn="ctr" eaLnBrk="1" hangingPunct="1">
              <a:defRPr/>
            </a:pPr>
            <a:endParaRPr lang="tr-TR" sz="3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57" y="1343801"/>
            <a:ext cx="2687686" cy="20131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0549"/>
            <a:ext cx="1109261" cy="731564"/>
          </a:xfrm>
          <a:prstGeom prst="rect">
            <a:avLst/>
          </a:prstGeom>
        </p:spPr>
      </p:pic>
      <p:pic>
        <p:nvPicPr>
          <p:cNvPr id="5" name="Picture 91" descr="TQ_logo_dikdört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296" y="1343801"/>
            <a:ext cx="1386716" cy="64874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8E25B-5D1A-4034-83BD-795CD755BDEE}" type="slidenum">
              <a:rPr lang="en-US" altLang="tr-TR" smtClean="0"/>
              <a:pPr>
                <a:defRPr/>
              </a:pPr>
              <a:t>47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29715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75" y="403225"/>
            <a:ext cx="7818438" cy="39687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İHRACATA YÖNELİK DEVLET YARDIMLARI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294464"/>
              </p:ext>
            </p:extLst>
          </p:nvPr>
        </p:nvGraphicFramePr>
        <p:xfrm>
          <a:off x="32052" y="0"/>
          <a:ext cx="9234152" cy="644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30275" y="995361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latin typeface="+mj-lt"/>
              </a:rPr>
              <a:t>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298575" y="1564179"/>
            <a:ext cx="38576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455066" y="2158999"/>
            <a:ext cx="384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30268" y="2776872"/>
            <a:ext cx="3857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37386" y="3483310"/>
            <a:ext cx="385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93650" y="4217093"/>
            <a:ext cx="3857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31942" y="5051849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13" name="Slayt Numarası Yer Tutucusu 2"/>
          <p:cNvSpPr>
            <a:spLocks noGrp="1"/>
          </p:cNvSpPr>
          <p:nvPr>
            <p:ph type="sldNum" sz="quarter" idx="10"/>
          </p:nvPr>
        </p:nvSpPr>
        <p:spPr>
          <a:xfrm>
            <a:off x="8537004" y="6525344"/>
            <a:ext cx="571500" cy="25241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tr-TR" altLang="tr-TR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altLang="tr-TR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380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857250" y="396875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defRPr/>
            </a:pP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451225" y="1323975"/>
            <a:ext cx="5187950" cy="1200329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defRPr/>
            </a:pP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2010/8 sayılı</a:t>
            </a:r>
            <a:r>
              <a:rPr lang="tr-TR" sz="2400" b="1" dirty="0" smtClean="0">
                <a:latin typeface="+mn-lt"/>
              </a:rPr>
              <a:t>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Uluslararası Rekabetçiliğin Geliştirilmesinin Desteklenmesi </a:t>
            </a:r>
            <a:r>
              <a:rPr lang="tr-TR" sz="2400" b="1" dirty="0" smtClean="0">
                <a:latin typeface="+mn-lt"/>
              </a:rPr>
              <a:t>Hakkında Tebliğ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42901" y="1662113"/>
            <a:ext cx="1640446" cy="492125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600" b="1" dirty="0">
                <a:latin typeface="+mn-lt"/>
              </a:rPr>
              <a:t>MEVZUAT</a:t>
            </a:r>
            <a:endParaRPr lang="tr-TR" sz="2600" dirty="0">
              <a:latin typeface="+mn-lt"/>
            </a:endParaRPr>
          </a:p>
        </p:txBody>
      </p:sp>
      <p:sp>
        <p:nvSpPr>
          <p:cNvPr id="11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31FCD556-ED71-4DDE-9C6B-315B04B09F3F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6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33775" y="5054600"/>
            <a:ext cx="5105400" cy="830263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2400" b="1">
                <a:latin typeface="+mj-lt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/>
              <a:t>Şirketler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/>
              <a:t>İşbirliği Kuruluşları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042988" y="220663"/>
            <a:ext cx="7604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+mj-lt"/>
              </a:rPr>
              <a:t>UR-GE DESTEĞİ</a:t>
            </a:r>
          </a:p>
        </p:txBody>
      </p:sp>
      <p:sp>
        <p:nvSpPr>
          <p:cNvPr id="4" name="Sağ Ok 3"/>
          <p:cNvSpPr/>
          <p:nvPr/>
        </p:nvSpPr>
        <p:spPr>
          <a:xfrm>
            <a:off x="2421876" y="1742114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37266" y="3535203"/>
            <a:ext cx="1646081" cy="492443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600" b="1" dirty="0" smtClean="0">
                <a:latin typeface="+mn-lt"/>
              </a:rPr>
              <a:t>AMAÇ</a:t>
            </a:r>
            <a:endParaRPr lang="tr-TR" sz="2600" b="1" dirty="0">
              <a:latin typeface="+mn-lt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42901" y="5138005"/>
            <a:ext cx="1646081" cy="492443"/>
          </a:xfrm>
          <a:prstGeom prst="rect">
            <a:avLst/>
          </a:prstGeom>
          <a:noFill/>
          <a:ln w="76200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600" b="1" dirty="0">
                <a:latin typeface="+mn-lt"/>
              </a:rPr>
              <a:t>KAPSAM</a:t>
            </a:r>
          </a:p>
        </p:txBody>
      </p:sp>
      <p:sp>
        <p:nvSpPr>
          <p:cNvPr id="23" name="Sağ Ok 22"/>
          <p:cNvSpPr/>
          <p:nvPr/>
        </p:nvSpPr>
        <p:spPr>
          <a:xfrm>
            <a:off x="2420322" y="3535203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Sağ Ok 23"/>
          <p:cNvSpPr/>
          <p:nvPr/>
        </p:nvSpPr>
        <p:spPr>
          <a:xfrm>
            <a:off x="2405889" y="5178164"/>
            <a:ext cx="588024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51225" y="3365925"/>
            <a:ext cx="5187950" cy="83099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tr-TR" sz="2400" b="1" dirty="0">
                <a:latin typeface="+mj-lt"/>
              </a:rPr>
              <a:t>Şirketlerin Uluslararası Rekabet Güçlerinin </a:t>
            </a:r>
            <a:r>
              <a:rPr lang="tr-TR" sz="2400" b="1" dirty="0" smtClean="0">
                <a:latin typeface="+mj-lt"/>
              </a:rPr>
              <a:t>Geliştirilmesi</a:t>
            </a:r>
            <a:endParaRPr lang="tr-TR" sz="2400" b="1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597" y="320044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Line 5"/>
          <p:cNvSpPr>
            <a:spLocks noChangeShapeType="1"/>
          </p:cNvSpPr>
          <p:nvPr/>
        </p:nvSpPr>
        <p:spPr bwMode="gray">
          <a:xfrm>
            <a:off x="2589808" y="2240757"/>
            <a:ext cx="0" cy="2917031"/>
          </a:xfrm>
          <a:prstGeom prst="line">
            <a:avLst/>
          </a:prstGeom>
          <a:noFill/>
          <a:ln w="19050" cmpd="sng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1034607" y="2879815"/>
            <a:ext cx="1566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UR-GE DESTEĞİ</a:t>
            </a:r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325281146"/>
              </p:ext>
            </p:extLst>
          </p:nvPr>
        </p:nvGraphicFramePr>
        <p:xfrm>
          <a:off x="2843808" y="1701800"/>
          <a:ext cx="4968552" cy="334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UR-GE </a:t>
            </a:r>
            <a:r>
              <a:rPr lang="tr-TR" dirty="0" smtClean="0"/>
              <a:t>DESTEĞİ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5597" y="320044"/>
            <a:ext cx="8230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09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Line 5"/>
          <p:cNvSpPr>
            <a:spLocks noChangeShapeType="1"/>
          </p:cNvSpPr>
          <p:nvPr/>
        </p:nvSpPr>
        <p:spPr bwMode="gray">
          <a:xfrm>
            <a:off x="2231002" y="1816100"/>
            <a:ext cx="0" cy="3128387"/>
          </a:xfrm>
          <a:prstGeom prst="line">
            <a:avLst/>
          </a:prstGeom>
          <a:noFill/>
          <a:ln w="19050" cmpd="sng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664828" y="2879817"/>
            <a:ext cx="1566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İŞBİRLİĞİ KURULUŞU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111063979"/>
              </p:ext>
            </p:extLst>
          </p:nvPr>
        </p:nvGraphicFramePr>
        <p:xfrm>
          <a:off x="2476500" y="1587500"/>
          <a:ext cx="5436677" cy="355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UR-GE DESTEĞİ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5597" y="320044"/>
            <a:ext cx="8230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3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/>
        </p:nvSpPr>
        <p:spPr>
          <a:xfrm>
            <a:off x="1828800" y="6524625"/>
            <a:ext cx="5672138" cy="2524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T.C. EKONOMİ BAKANLIĞI</a:t>
            </a:r>
            <a:endParaRPr lang="en-US" sz="1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Slayt Numarası Yer Tutucusu 4"/>
          <p:cNvSpPr txBox="1">
            <a:spLocks noGrp="1"/>
          </p:cNvSpPr>
          <p:nvPr/>
        </p:nvSpPr>
        <p:spPr>
          <a:xfrm>
            <a:off x="8429625" y="6524625"/>
            <a:ext cx="571500" cy="252413"/>
          </a:xfrm>
          <a:prstGeom prst="rect">
            <a:avLst/>
          </a:prstGeom>
          <a:noFill/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ECBEEB0B-3EAF-44F7-8FD2-27A6863D9FE5}" type="slidenum">
              <a:rPr lang="en-US" altLang="tr-TR" sz="160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ctr" eaLnBrk="1" hangingPunct="1">
                <a:defRPr/>
              </a:pPr>
              <a:t>9</a:t>
            </a:fld>
            <a:endParaRPr lang="en-US" altLang="tr-TR" sz="1600" smtClean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2988" y="228600"/>
            <a:ext cx="7604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+mj-lt"/>
              </a:rPr>
              <a:t>UR-GE DESTEĞİ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C5CF6-98F3-437A-B6F2-E85F9FF3CE2A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  <p:pic>
        <p:nvPicPr>
          <p:cNvPr id="9" name="Resi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44600"/>
            <a:ext cx="8420099" cy="4851400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859" y="346197"/>
            <a:ext cx="823031" cy="5364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>
        <a:spAutoFit/>
      </a:bodyPr>
      <a:lstStyle>
        <a:defPPr algn="ctr" defTabSz="914400" eaLnBrk="1" hangingPunct="1">
          <a:defRPr sz="2400" b="1" u="sng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Theme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8884</TotalTime>
  <Words>2682</Words>
  <Application>Microsoft Office PowerPoint</Application>
  <PresentationFormat>Ekran Gösterisi (4:3)</PresentationFormat>
  <Paragraphs>806</Paragraphs>
  <Slides>47</Slides>
  <Notes>38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47</vt:i4>
      </vt:variant>
    </vt:vector>
  </HeadingPairs>
  <TitlesOfParts>
    <vt:vector size="59" baseType="lpstr">
      <vt:lpstr>Arial Unicode MS</vt:lpstr>
      <vt:lpstr>ＭＳ Ｐゴシック</vt:lpstr>
      <vt:lpstr>ＭＳ Ｐゴシック</vt:lpstr>
      <vt:lpstr>Arial</vt:lpstr>
      <vt:lpstr>Arial Narrow</vt:lpstr>
      <vt:lpstr>Arial Tur</vt:lpstr>
      <vt:lpstr>Calibri</vt:lpstr>
      <vt:lpstr>Tahoma</vt:lpstr>
      <vt:lpstr>Times New Roman</vt:lpstr>
      <vt:lpstr>Wingdings</vt:lpstr>
      <vt:lpstr>Theme1</vt:lpstr>
      <vt:lpstr>1_Theme1</vt:lpstr>
      <vt:lpstr>PowerPoint Sunusu</vt:lpstr>
      <vt:lpstr>PowerPoint Sunusu</vt:lpstr>
      <vt:lpstr>İHRACATA YÖNELİK DEVLET YARDIMLARI</vt:lpstr>
      <vt:lpstr>İHRACATA YÖNELİK DEVLET YARDIMLARI</vt:lpstr>
      <vt:lpstr>İHRACATA YÖNELİK DEVLET YARDIMLARI</vt:lpstr>
      <vt:lpstr>PowerPoint Sunusu</vt:lpstr>
      <vt:lpstr>UR-GE DESTEĞİ</vt:lpstr>
      <vt:lpstr>UR-GE DESTEĞİ</vt:lpstr>
      <vt:lpstr>PowerPoint Sunusu</vt:lpstr>
      <vt:lpstr>UR-GE DESTEĞİ</vt:lpstr>
      <vt:lpstr>İHRACATA YÖNELİK DEVLET YARDIMLARI</vt:lpstr>
      <vt:lpstr>PowerPoint Sunusu</vt:lpstr>
      <vt:lpstr>PowerPoint Sunusu</vt:lpstr>
      <vt:lpstr>PAZARA GİRİŞ BELGELERİNİN DESTEKLENMESİ</vt:lpstr>
      <vt:lpstr>İHRACATA YÖNELİK DEVLET YARDIMLARI</vt:lpstr>
      <vt:lpstr>PowerPoint Sunusu</vt:lpstr>
      <vt:lpstr>PowerPoint Sunusu</vt:lpstr>
      <vt:lpstr>PAZAR ARAŞTIRMASI VE PAZARA GİRİŞ DESTEĞİ</vt:lpstr>
      <vt:lpstr>İHRACATA YÖNELİK DEVLET YARDIMLARI</vt:lpstr>
      <vt:lpstr>PowerPoint Sunusu</vt:lpstr>
      <vt:lpstr>PowerPoint Sunusu</vt:lpstr>
      <vt:lpstr>PowerPoint Sunusu</vt:lpstr>
      <vt:lpstr>YURT DIŞI FUAR DESTEĞİ</vt:lpstr>
      <vt:lpstr>YURT DIŞI FUAR DESTEĞİ</vt:lpstr>
      <vt:lpstr>PowerPoint Sunusu</vt:lpstr>
      <vt:lpstr>PowerPoint Sunusu</vt:lpstr>
      <vt:lpstr>PowerPoint Sunusu</vt:lpstr>
      <vt:lpstr>PowerPoint Sunusu</vt:lpstr>
      <vt:lpstr>İHRACATA YÖNELİK DEVLET YARDIMLARI</vt:lpstr>
      <vt:lpstr>PowerPoint Sunusu</vt:lpstr>
      <vt:lpstr>PowerPoint Sunusu</vt:lpstr>
      <vt:lpstr>PowerPoint Sunusu</vt:lpstr>
      <vt:lpstr>İHRACATA YÖNELİK DEVLET YARDIMLARI</vt:lpstr>
      <vt:lpstr>PowerPoint Sunusu</vt:lpstr>
      <vt:lpstr>TASARIMCI ŞİRKETLERİ, TASARIM OFİSLERİ VE İŞBİRLİĞİ KURULUŞLARININ DESTEKLENMESİ</vt:lpstr>
      <vt:lpstr>PowerPoint Sunusu</vt:lpstr>
      <vt:lpstr>İHRACATA YÖNELİK DEVLET YARDIMLARI</vt:lpstr>
      <vt:lpstr>PowerPoint Sunusu</vt:lpstr>
      <vt:lpstr>PowerPoint Sunusu</vt:lpstr>
      <vt:lpstr>PowerPoint Sunusu</vt:lpstr>
      <vt:lpstr>Marka Programı</vt:lpstr>
      <vt:lpstr>TURQUALITY® Programı</vt:lpstr>
      <vt:lpstr>PowerPoint Sunusu</vt:lpstr>
      <vt:lpstr>PowerPoint Sunusu</vt:lpstr>
      <vt:lpstr>www.ekonomi.gov.tr</vt:lpstr>
      <vt:lpstr>www.ekonomi.gov.tr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guldalis</dc:creator>
  <cp:lastModifiedBy>Rukiye Duru</cp:lastModifiedBy>
  <cp:revision>938</cp:revision>
  <cp:lastPrinted>2015-05-19T18:24:00Z</cp:lastPrinted>
  <dcterms:created xsi:type="dcterms:W3CDTF">2012-03-02T01:46:24Z</dcterms:created>
  <dcterms:modified xsi:type="dcterms:W3CDTF">2016-10-26T12:53:18Z</dcterms:modified>
</cp:coreProperties>
</file>